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83"/>
  </p:notesMasterIdLst>
  <p:sldIdLst>
    <p:sldId id="256" r:id="rId3"/>
    <p:sldId id="290" r:id="rId4"/>
    <p:sldId id="328" r:id="rId5"/>
    <p:sldId id="329" r:id="rId6"/>
    <p:sldId id="330" r:id="rId7"/>
    <p:sldId id="291" r:id="rId8"/>
    <p:sldId id="338" r:id="rId9"/>
    <p:sldId id="331" r:id="rId10"/>
    <p:sldId id="332" r:id="rId11"/>
    <p:sldId id="306" r:id="rId12"/>
    <p:sldId id="333" r:id="rId13"/>
    <p:sldId id="334" r:id="rId14"/>
    <p:sldId id="335" r:id="rId15"/>
    <p:sldId id="336" r:id="rId16"/>
    <p:sldId id="399" r:id="rId17"/>
    <p:sldId id="400" r:id="rId18"/>
    <p:sldId id="337" r:id="rId19"/>
    <p:sldId id="401" r:id="rId20"/>
    <p:sldId id="307" r:id="rId21"/>
    <p:sldId id="346" r:id="rId22"/>
    <p:sldId id="308" r:id="rId23"/>
    <p:sldId id="339" r:id="rId24"/>
    <p:sldId id="303" r:id="rId25"/>
    <p:sldId id="304" r:id="rId26"/>
    <p:sldId id="293" r:id="rId27"/>
    <p:sldId id="341" r:id="rId28"/>
    <p:sldId id="311" r:id="rId29"/>
    <p:sldId id="342" r:id="rId30"/>
    <p:sldId id="343" r:id="rId31"/>
    <p:sldId id="312" r:id="rId32"/>
    <p:sldId id="344" r:id="rId33"/>
    <p:sldId id="345" r:id="rId34"/>
    <p:sldId id="347" r:id="rId35"/>
    <p:sldId id="348" r:id="rId36"/>
    <p:sldId id="350" r:id="rId37"/>
    <p:sldId id="349" r:id="rId38"/>
    <p:sldId id="351" r:id="rId39"/>
    <p:sldId id="352" r:id="rId40"/>
    <p:sldId id="353" r:id="rId41"/>
    <p:sldId id="354" r:id="rId42"/>
    <p:sldId id="355" r:id="rId43"/>
    <p:sldId id="356" r:id="rId44"/>
    <p:sldId id="357" r:id="rId45"/>
    <p:sldId id="358" r:id="rId46"/>
    <p:sldId id="360" r:id="rId47"/>
    <p:sldId id="359" r:id="rId48"/>
    <p:sldId id="361" r:id="rId49"/>
    <p:sldId id="362" r:id="rId50"/>
    <p:sldId id="367" r:id="rId51"/>
    <p:sldId id="363" r:id="rId52"/>
    <p:sldId id="364" r:id="rId53"/>
    <p:sldId id="365" r:id="rId54"/>
    <p:sldId id="366" r:id="rId55"/>
    <p:sldId id="368" r:id="rId56"/>
    <p:sldId id="370" r:id="rId57"/>
    <p:sldId id="372" r:id="rId58"/>
    <p:sldId id="369" r:id="rId59"/>
    <p:sldId id="371" r:id="rId60"/>
    <p:sldId id="373" r:id="rId61"/>
    <p:sldId id="374" r:id="rId62"/>
    <p:sldId id="375" r:id="rId63"/>
    <p:sldId id="376" r:id="rId64"/>
    <p:sldId id="377" r:id="rId65"/>
    <p:sldId id="378" r:id="rId66"/>
    <p:sldId id="379" r:id="rId67"/>
    <p:sldId id="381" r:id="rId68"/>
    <p:sldId id="385" r:id="rId69"/>
    <p:sldId id="386" r:id="rId70"/>
    <p:sldId id="387" r:id="rId71"/>
    <p:sldId id="388" r:id="rId72"/>
    <p:sldId id="389" r:id="rId73"/>
    <p:sldId id="390" r:id="rId74"/>
    <p:sldId id="391" r:id="rId75"/>
    <p:sldId id="392" r:id="rId76"/>
    <p:sldId id="394" r:id="rId77"/>
    <p:sldId id="395" r:id="rId78"/>
    <p:sldId id="396" r:id="rId79"/>
    <p:sldId id="397" r:id="rId80"/>
    <p:sldId id="398" r:id="rId81"/>
    <p:sldId id="402" r:id="rId82"/>
  </p:sldIdLst>
  <p:sldSz cx="9144000" cy="5143500" type="screen16x9"/>
  <p:notesSz cx="6858000" cy="9144000"/>
  <p:embeddedFontLst>
    <p:embeddedFont>
      <p:font typeface="Calibri" panose="020F0502020204030204" pitchFamily="34" charset="0"/>
      <p:regular r:id="rId84"/>
      <p:bold r:id="rId85"/>
      <p:italic r:id="rId86"/>
      <p:boldItalic r:id="rId87"/>
    </p:embeddedFont>
    <p:embeddedFont>
      <p:font typeface="Fira Sans" panose="020B0503050000020004" pitchFamily="34" charset="0"/>
      <p:regular r:id="rId88"/>
      <p:bold r:id="rId89"/>
      <p:italic r:id="rId90"/>
      <p:boldItalic r:id="rId91"/>
    </p:embeddedFont>
    <p:embeddedFont>
      <p:font typeface="Fira Sans Extra Condensed" panose="020F0502020204030204" pitchFamily="34" charset="0"/>
      <p:regular r:id="rId92"/>
      <p:bold r:id="rId93"/>
      <p:italic r:id="rId94"/>
      <p:boldItalic r:id="rId95"/>
    </p:embeddedFont>
    <p:embeddedFont>
      <p:font typeface="Lato Light" panose="020F0302020204030204" pitchFamily="34" charset="0"/>
      <p:regular r:id="rId96"/>
      <p:italic r:id="rId97"/>
    </p:embeddedFont>
    <p:embeddedFont>
      <p:font typeface="Proxima Nova" panose="02000506030000020004" pitchFamily="2" charset="0"/>
      <p:regular r:id="rId98"/>
      <p:bold r:id="rId99"/>
      <p:italic r:id="rId100"/>
      <p:boldItalic r:id="rId101"/>
    </p:embeddedFont>
    <p:embeddedFont>
      <p:font typeface="Proxima Nova Semibold" panose="02000506030000020004" pitchFamily="2" charset="0"/>
      <p:regular r:id="rId102"/>
      <p:bold r:id="rId103"/>
      <p:italic r:id="rId104"/>
      <p:boldItalic r:id="rId105"/>
    </p:embeddedFont>
    <p:embeddedFont>
      <p:font typeface="Roboto" panose="02000000000000000000" pitchFamily="2" charset="0"/>
      <p:regular r:id="rId106"/>
      <p:bold r:id="rId107"/>
      <p:italic r:id="rId108"/>
      <p:boldItalic r:id="rId10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AE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19B0B9-F574-F44E-95E4-F01F78C2C83B}" v="41" dt="2022-04-13T13:27:08.9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95"/>
    <p:restoredTop sz="82901" autoAdjust="0"/>
  </p:normalViewPr>
  <p:slideViewPr>
    <p:cSldViewPr snapToGrid="0">
      <p:cViewPr varScale="1">
        <p:scale>
          <a:sx n="124" d="100"/>
          <a:sy n="124" d="100"/>
        </p:scale>
        <p:origin x="22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fntdata"/><Relationship Id="rId89" Type="http://schemas.openxmlformats.org/officeDocument/2006/relationships/font" Target="fonts/font6.fntdata"/><Relationship Id="rId112" Type="http://schemas.openxmlformats.org/officeDocument/2006/relationships/theme" Target="theme/theme1.xml"/><Relationship Id="rId16" Type="http://schemas.openxmlformats.org/officeDocument/2006/relationships/slide" Target="slides/slide14.xml"/><Relationship Id="rId107" Type="http://schemas.openxmlformats.org/officeDocument/2006/relationships/font" Target="fonts/font24.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font" Target="fonts/font19.fntdata"/><Relationship Id="rId5" Type="http://schemas.openxmlformats.org/officeDocument/2006/relationships/slide" Target="slides/slide3.xml"/><Relationship Id="rId90" Type="http://schemas.openxmlformats.org/officeDocument/2006/relationships/font" Target="fonts/font7.fntdata"/><Relationship Id="rId95" Type="http://schemas.openxmlformats.org/officeDocument/2006/relationships/font" Target="fonts/font12.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tableStyles" Target="tableStyles.xml"/><Relationship Id="rId80" Type="http://schemas.openxmlformats.org/officeDocument/2006/relationships/slide" Target="slides/slide78.xml"/><Relationship Id="rId85" Type="http://schemas.openxmlformats.org/officeDocument/2006/relationships/font" Target="fonts/font2.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20.fntdata"/><Relationship Id="rId108" Type="http://schemas.openxmlformats.org/officeDocument/2006/relationships/font" Target="fonts/font25.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font" Target="fonts/font8.fntdata"/><Relationship Id="rId96"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font" Target="fonts/font23.fntdata"/><Relationship Id="rId114" Type="http://schemas.microsoft.com/office/2016/11/relationships/changesInfo" Target="changesInfos/changesInfo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font" Target="fonts/font3.fntdata"/><Relationship Id="rId94" Type="http://schemas.openxmlformats.org/officeDocument/2006/relationships/font" Target="fonts/font11.fntdata"/><Relationship Id="rId99" Type="http://schemas.openxmlformats.org/officeDocument/2006/relationships/font" Target="fonts/font16.fntdata"/><Relationship Id="rId101" Type="http://schemas.openxmlformats.org/officeDocument/2006/relationships/font" Target="fonts/font18.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26.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14.fntdata"/><Relationship Id="rId104" Type="http://schemas.openxmlformats.org/officeDocument/2006/relationships/font" Target="fonts/font21.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9.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4.fntdata"/><Relationship Id="rId110" Type="http://schemas.openxmlformats.org/officeDocument/2006/relationships/presProps" Target="presProps.xml"/><Relationship Id="rId115" Type="http://schemas.microsoft.com/office/2015/10/relationships/revisionInfo" Target="revisionInfo.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17.fntdata"/><Relationship Id="rId105" Type="http://schemas.openxmlformats.org/officeDocument/2006/relationships/font" Target="fonts/font22.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10.fntdata"/><Relationship Id="rId98" Type="http://schemas.openxmlformats.org/officeDocument/2006/relationships/font" Target="fonts/font15.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notesMaster" Target="notesMasters/notesMaster1.xml"/><Relationship Id="rId88" Type="http://schemas.openxmlformats.org/officeDocument/2006/relationships/font" Target="fonts/font5.fntdata"/><Relationship Id="rId11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LISSA NG LI YUN#" userId="76d324a4-4929-4d5e-86a9-a0b6e43ce83c" providerId="ADAL" clId="{C419B0B9-F574-F44E-95E4-F01F78C2C83B}"/>
    <pc:docChg chg="undo custSel addSld delSld modSld sldOrd modShowInfo">
      <pc:chgData name="#MELISSA NG LI YUN#" userId="76d324a4-4929-4d5e-86a9-a0b6e43ce83c" providerId="ADAL" clId="{C419B0B9-F574-F44E-95E4-F01F78C2C83B}" dt="2022-04-13T17:33:44.177" v="5136" actId="2696"/>
      <pc:docMkLst>
        <pc:docMk/>
      </pc:docMkLst>
      <pc:sldChg chg="modSp mod">
        <pc:chgData name="#MELISSA NG LI YUN#" userId="76d324a4-4929-4d5e-86a9-a0b6e43ce83c" providerId="ADAL" clId="{C419B0B9-F574-F44E-95E4-F01F78C2C83B}" dt="2022-04-13T13:17:13.491" v="4757" actId="20577"/>
        <pc:sldMkLst>
          <pc:docMk/>
          <pc:sldMk cId="0" sldId="256"/>
        </pc:sldMkLst>
        <pc:spChg chg="mod">
          <ac:chgData name="#MELISSA NG LI YUN#" userId="76d324a4-4929-4d5e-86a9-a0b6e43ce83c" providerId="ADAL" clId="{C419B0B9-F574-F44E-95E4-F01F78C2C83B}" dt="2022-04-13T13:17:13.491" v="4757" actId="20577"/>
          <ac:spMkLst>
            <pc:docMk/>
            <pc:sldMk cId="0" sldId="256"/>
            <ac:spMk id="59" creationId="{00000000-0000-0000-0000-000000000000}"/>
          </ac:spMkLst>
        </pc:spChg>
      </pc:sldChg>
      <pc:sldChg chg="del mod modShow">
        <pc:chgData name="#MELISSA NG LI YUN#" userId="76d324a4-4929-4d5e-86a9-a0b6e43ce83c" providerId="ADAL" clId="{C419B0B9-F574-F44E-95E4-F01F78C2C83B}" dt="2022-04-13T17:33:10.856" v="5121" actId="2696"/>
        <pc:sldMkLst>
          <pc:docMk/>
          <pc:sldMk cId="0" sldId="257"/>
        </pc:sldMkLst>
      </pc:sldChg>
      <pc:sldChg chg="del mod modShow">
        <pc:chgData name="#MELISSA NG LI YUN#" userId="76d324a4-4929-4d5e-86a9-a0b6e43ce83c" providerId="ADAL" clId="{C419B0B9-F574-F44E-95E4-F01F78C2C83B}" dt="2022-04-13T17:33:10.856" v="5121" actId="2696"/>
        <pc:sldMkLst>
          <pc:docMk/>
          <pc:sldMk cId="0" sldId="258"/>
        </pc:sldMkLst>
      </pc:sldChg>
      <pc:sldChg chg="del mod modShow">
        <pc:chgData name="#MELISSA NG LI YUN#" userId="76d324a4-4929-4d5e-86a9-a0b6e43ce83c" providerId="ADAL" clId="{C419B0B9-F574-F44E-95E4-F01F78C2C83B}" dt="2022-04-13T17:33:10.856" v="5121" actId="2696"/>
        <pc:sldMkLst>
          <pc:docMk/>
          <pc:sldMk cId="0" sldId="259"/>
        </pc:sldMkLst>
      </pc:sldChg>
      <pc:sldChg chg="del mod modShow">
        <pc:chgData name="#MELISSA NG LI YUN#" userId="76d324a4-4929-4d5e-86a9-a0b6e43ce83c" providerId="ADAL" clId="{C419B0B9-F574-F44E-95E4-F01F78C2C83B}" dt="2022-04-13T17:33:10.856" v="5121" actId="2696"/>
        <pc:sldMkLst>
          <pc:docMk/>
          <pc:sldMk cId="0" sldId="260"/>
        </pc:sldMkLst>
      </pc:sldChg>
      <pc:sldChg chg="del">
        <pc:chgData name="#MELISSA NG LI YUN#" userId="76d324a4-4929-4d5e-86a9-a0b6e43ce83c" providerId="ADAL" clId="{C419B0B9-F574-F44E-95E4-F01F78C2C83B}" dt="2022-04-13T17:33:10.856" v="5121" actId="2696"/>
        <pc:sldMkLst>
          <pc:docMk/>
          <pc:sldMk cId="0" sldId="261"/>
        </pc:sldMkLst>
      </pc:sldChg>
      <pc:sldChg chg="del">
        <pc:chgData name="#MELISSA NG LI YUN#" userId="76d324a4-4929-4d5e-86a9-a0b6e43ce83c" providerId="ADAL" clId="{C419B0B9-F574-F44E-95E4-F01F78C2C83B}" dt="2022-04-13T17:33:10.856" v="5121" actId="2696"/>
        <pc:sldMkLst>
          <pc:docMk/>
          <pc:sldMk cId="0" sldId="262"/>
        </pc:sldMkLst>
      </pc:sldChg>
      <pc:sldChg chg="del">
        <pc:chgData name="#MELISSA NG LI YUN#" userId="76d324a4-4929-4d5e-86a9-a0b6e43ce83c" providerId="ADAL" clId="{C419B0B9-F574-F44E-95E4-F01F78C2C83B}" dt="2022-04-13T17:33:10.856" v="5121" actId="2696"/>
        <pc:sldMkLst>
          <pc:docMk/>
          <pc:sldMk cId="0" sldId="263"/>
        </pc:sldMkLst>
      </pc:sldChg>
      <pc:sldChg chg="del">
        <pc:chgData name="#MELISSA NG LI YUN#" userId="76d324a4-4929-4d5e-86a9-a0b6e43ce83c" providerId="ADAL" clId="{C419B0B9-F574-F44E-95E4-F01F78C2C83B}" dt="2022-04-13T17:33:10.856" v="5121" actId="2696"/>
        <pc:sldMkLst>
          <pc:docMk/>
          <pc:sldMk cId="0" sldId="264"/>
        </pc:sldMkLst>
      </pc:sldChg>
      <pc:sldChg chg="del">
        <pc:chgData name="#MELISSA NG LI YUN#" userId="76d324a4-4929-4d5e-86a9-a0b6e43ce83c" providerId="ADAL" clId="{C419B0B9-F574-F44E-95E4-F01F78C2C83B}" dt="2022-04-13T17:33:10.856" v="5121" actId="2696"/>
        <pc:sldMkLst>
          <pc:docMk/>
          <pc:sldMk cId="0" sldId="265"/>
        </pc:sldMkLst>
      </pc:sldChg>
      <pc:sldChg chg="del">
        <pc:chgData name="#MELISSA NG LI YUN#" userId="76d324a4-4929-4d5e-86a9-a0b6e43ce83c" providerId="ADAL" clId="{C419B0B9-F574-F44E-95E4-F01F78C2C83B}" dt="2022-04-13T17:33:10.856" v="5121" actId="2696"/>
        <pc:sldMkLst>
          <pc:docMk/>
          <pc:sldMk cId="0" sldId="266"/>
        </pc:sldMkLst>
      </pc:sldChg>
      <pc:sldChg chg="del">
        <pc:chgData name="#MELISSA NG LI YUN#" userId="76d324a4-4929-4d5e-86a9-a0b6e43ce83c" providerId="ADAL" clId="{C419B0B9-F574-F44E-95E4-F01F78C2C83B}" dt="2022-04-13T17:33:10.856" v="5121" actId="2696"/>
        <pc:sldMkLst>
          <pc:docMk/>
          <pc:sldMk cId="0" sldId="267"/>
        </pc:sldMkLst>
      </pc:sldChg>
      <pc:sldChg chg="del">
        <pc:chgData name="#MELISSA NG LI YUN#" userId="76d324a4-4929-4d5e-86a9-a0b6e43ce83c" providerId="ADAL" clId="{C419B0B9-F574-F44E-95E4-F01F78C2C83B}" dt="2022-04-13T17:33:10.856" v="5121" actId="2696"/>
        <pc:sldMkLst>
          <pc:docMk/>
          <pc:sldMk cId="0" sldId="268"/>
        </pc:sldMkLst>
      </pc:sldChg>
      <pc:sldChg chg="del">
        <pc:chgData name="#MELISSA NG LI YUN#" userId="76d324a4-4929-4d5e-86a9-a0b6e43ce83c" providerId="ADAL" clId="{C419B0B9-F574-F44E-95E4-F01F78C2C83B}" dt="2022-04-13T17:33:10.856" v="5121" actId="2696"/>
        <pc:sldMkLst>
          <pc:docMk/>
          <pc:sldMk cId="0" sldId="269"/>
        </pc:sldMkLst>
      </pc:sldChg>
      <pc:sldChg chg="del">
        <pc:chgData name="#MELISSA NG LI YUN#" userId="76d324a4-4929-4d5e-86a9-a0b6e43ce83c" providerId="ADAL" clId="{C419B0B9-F574-F44E-95E4-F01F78C2C83B}" dt="2022-04-13T17:33:10.856" v="5121" actId="2696"/>
        <pc:sldMkLst>
          <pc:docMk/>
          <pc:sldMk cId="0" sldId="270"/>
        </pc:sldMkLst>
      </pc:sldChg>
      <pc:sldChg chg="del">
        <pc:chgData name="#MELISSA NG LI YUN#" userId="76d324a4-4929-4d5e-86a9-a0b6e43ce83c" providerId="ADAL" clId="{C419B0B9-F574-F44E-95E4-F01F78C2C83B}" dt="2022-04-13T17:33:10.856" v="5121" actId="2696"/>
        <pc:sldMkLst>
          <pc:docMk/>
          <pc:sldMk cId="0" sldId="271"/>
        </pc:sldMkLst>
      </pc:sldChg>
      <pc:sldChg chg="del">
        <pc:chgData name="#MELISSA NG LI YUN#" userId="76d324a4-4929-4d5e-86a9-a0b6e43ce83c" providerId="ADAL" clId="{C419B0B9-F574-F44E-95E4-F01F78C2C83B}" dt="2022-04-13T17:33:10.856" v="5121" actId="2696"/>
        <pc:sldMkLst>
          <pc:docMk/>
          <pc:sldMk cId="0" sldId="272"/>
        </pc:sldMkLst>
      </pc:sldChg>
      <pc:sldChg chg="del">
        <pc:chgData name="#MELISSA NG LI YUN#" userId="76d324a4-4929-4d5e-86a9-a0b6e43ce83c" providerId="ADAL" clId="{C419B0B9-F574-F44E-95E4-F01F78C2C83B}" dt="2022-04-13T17:33:10.856" v="5121" actId="2696"/>
        <pc:sldMkLst>
          <pc:docMk/>
          <pc:sldMk cId="0" sldId="273"/>
        </pc:sldMkLst>
      </pc:sldChg>
      <pc:sldChg chg="del">
        <pc:chgData name="#MELISSA NG LI YUN#" userId="76d324a4-4929-4d5e-86a9-a0b6e43ce83c" providerId="ADAL" clId="{C419B0B9-F574-F44E-95E4-F01F78C2C83B}" dt="2022-04-13T17:33:10.856" v="5121" actId="2696"/>
        <pc:sldMkLst>
          <pc:docMk/>
          <pc:sldMk cId="0" sldId="274"/>
        </pc:sldMkLst>
      </pc:sldChg>
      <pc:sldChg chg="del">
        <pc:chgData name="#MELISSA NG LI YUN#" userId="76d324a4-4929-4d5e-86a9-a0b6e43ce83c" providerId="ADAL" clId="{C419B0B9-F574-F44E-95E4-F01F78C2C83B}" dt="2022-04-13T17:33:10.856" v="5121" actId="2696"/>
        <pc:sldMkLst>
          <pc:docMk/>
          <pc:sldMk cId="0" sldId="275"/>
        </pc:sldMkLst>
      </pc:sldChg>
      <pc:sldChg chg="del">
        <pc:chgData name="#MELISSA NG LI YUN#" userId="76d324a4-4929-4d5e-86a9-a0b6e43ce83c" providerId="ADAL" clId="{C419B0B9-F574-F44E-95E4-F01F78C2C83B}" dt="2022-04-13T17:33:10.856" v="5121" actId="2696"/>
        <pc:sldMkLst>
          <pc:docMk/>
          <pc:sldMk cId="0" sldId="276"/>
        </pc:sldMkLst>
      </pc:sldChg>
      <pc:sldChg chg="del">
        <pc:chgData name="#MELISSA NG LI YUN#" userId="76d324a4-4929-4d5e-86a9-a0b6e43ce83c" providerId="ADAL" clId="{C419B0B9-F574-F44E-95E4-F01F78C2C83B}" dt="2022-04-13T17:33:10.856" v="5121" actId="2696"/>
        <pc:sldMkLst>
          <pc:docMk/>
          <pc:sldMk cId="0" sldId="277"/>
        </pc:sldMkLst>
      </pc:sldChg>
      <pc:sldChg chg="del">
        <pc:chgData name="#MELISSA NG LI YUN#" userId="76d324a4-4929-4d5e-86a9-a0b6e43ce83c" providerId="ADAL" clId="{C419B0B9-F574-F44E-95E4-F01F78C2C83B}" dt="2022-04-13T17:33:10.856" v="5121" actId="2696"/>
        <pc:sldMkLst>
          <pc:docMk/>
          <pc:sldMk cId="0" sldId="278"/>
        </pc:sldMkLst>
      </pc:sldChg>
      <pc:sldChg chg="del">
        <pc:chgData name="#MELISSA NG LI YUN#" userId="76d324a4-4929-4d5e-86a9-a0b6e43ce83c" providerId="ADAL" clId="{C419B0B9-F574-F44E-95E4-F01F78C2C83B}" dt="2022-04-13T17:33:10.856" v="5121" actId="2696"/>
        <pc:sldMkLst>
          <pc:docMk/>
          <pc:sldMk cId="0" sldId="279"/>
        </pc:sldMkLst>
      </pc:sldChg>
      <pc:sldChg chg="del">
        <pc:chgData name="#MELISSA NG LI YUN#" userId="76d324a4-4929-4d5e-86a9-a0b6e43ce83c" providerId="ADAL" clId="{C419B0B9-F574-F44E-95E4-F01F78C2C83B}" dt="2022-04-13T17:33:10.856" v="5121" actId="2696"/>
        <pc:sldMkLst>
          <pc:docMk/>
          <pc:sldMk cId="0" sldId="280"/>
        </pc:sldMkLst>
      </pc:sldChg>
      <pc:sldChg chg="del">
        <pc:chgData name="#MELISSA NG LI YUN#" userId="76d324a4-4929-4d5e-86a9-a0b6e43ce83c" providerId="ADAL" clId="{C419B0B9-F574-F44E-95E4-F01F78C2C83B}" dt="2022-04-13T17:33:10.856" v="5121" actId="2696"/>
        <pc:sldMkLst>
          <pc:docMk/>
          <pc:sldMk cId="0" sldId="281"/>
        </pc:sldMkLst>
      </pc:sldChg>
      <pc:sldChg chg="del">
        <pc:chgData name="#MELISSA NG LI YUN#" userId="76d324a4-4929-4d5e-86a9-a0b6e43ce83c" providerId="ADAL" clId="{C419B0B9-F574-F44E-95E4-F01F78C2C83B}" dt="2022-04-13T17:33:10.856" v="5121" actId="2696"/>
        <pc:sldMkLst>
          <pc:docMk/>
          <pc:sldMk cId="0" sldId="282"/>
        </pc:sldMkLst>
      </pc:sldChg>
      <pc:sldChg chg="del">
        <pc:chgData name="#MELISSA NG LI YUN#" userId="76d324a4-4929-4d5e-86a9-a0b6e43ce83c" providerId="ADAL" clId="{C419B0B9-F574-F44E-95E4-F01F78C2C83B}" dt="2022-04-13T17:33:10.856" v="5121" actId="2696"/>
        <pc:sldMkLst>
          <pc:docMk/>
          <pc:sldMk cId="0" sldId="283"/>
        </pc:sldMkLst>
      </pc:sldChg>
      <pc:sldChg chg="del">
        <pc:chgData name="#MELISSA NG LI YUN#" userId="76d324a4-4929-4d5e-86a9-a0b6e43ce83c" providerId="ADAL" clId="{C419B0B9-F574-F44E-95E4-F01F78C2C83B}" dt="2022-04-13T17:33:10.856" v="5121" actId="2696"/>
        <pc:sldMkLst>
          <pc:docMk/>
          <pc:sldMk cId="0" sldId="284"/>
        </pc:sldMkLst>
      </pc:sldChg>
      <pc:sldChg chg="del">
        <pc:chgData name="#MELISSA NG LI YUN#" userId="76d324a4-4929-4d5e-86a9-a0b6e43ce83c" providerId="ADAL" clId="{C419B0B9-F574-F44E-95E4-F01F78C2C83B}" dt="2022-04-13T17:33:10.856" v="5121" actId="2696"/>
        <pc:sldMkLst>
          <pc:docMk/>
          <pc:sldMk cId="0" sldId="285"/>
        </pc:sldMkLst>
      </pc:sldChg>
      <pc:sldChg chg="del">
        <pc:chgData name="#MELISSA NG LI YUN#" userId="76d324a4-4929-4d5e-86a9-a0b6e43ce83c" providerId="ADAL" clId="{C419B0B9-F574-F44E-95E4-F01F78C2C83B}" dt="2022-04-13T17:33:10.856" v="5121" actId="2696"/>
        <pc:sldMkLst>
          <pc:docMk/>
          <pc:sldMk cId="0" sldId="286"/>
        </pc:sldMkLst>
      </pc:sldChg>
      <pc:sldChg chg="del">
        <pc:chgData name="#MELISSA NG LI YUN#" userId="76d324a4-4929-4d5e-86a9-a0b6e43ce83c" providerId="ADAL" clId="{C419B0B9-F574-F44E-95E4-F01F78C2C83B}" dt="2022-04-13T17:33:10.856" v="5121" actId="2696"/>
        <pc:sldMkLst>
          <pc:docMk/>
          <pc:sldMk cId="0" sldId="287"/>
        </pc:sldMkLst>
      </pc:sldChg>
      <pc:sldChg chg="del">
        <pc:chgData name="#MELISSA NG LI YUN#" userId="76d324a4-4929-4d5e-86a9-a0b6e43ce83c" providerId="ADAL" clId="{C419B0B9-F574-F44E-95E4-F01F78C2C83B}" dt="2022-04-13T17:33:10.856" v="5121" actId="2696"/>
        <pc:sldMkLst>
          <pc:docMk/>
          <pc:sldMk cId="0" sldId="288"/>
        </pc:sldMkLst>
      </pc:sldChg>
      <pc:sldChg chg="del">
        <pc:chgData name="#MELISSA NG LI YUN#" userId="76d324a4-4929-4d5e-86a9-a0b6e43ce83c" providerId="ADAL" clId="{C419B0B9-F574-F44E-95E4-F01F78C2C83B}" dt="2022-04-13T17:33:10.856" v="5121" actId="2696"/>
        <pc:sldMkLst>
          <pc:docMk/>
          <pc:sldMk cId="0" sldId="289"/>
        </pc:sldMkLst>
      </pc:sldChg>
      <pc:sldChg chg="del">
        <pc:chgData name="#MELISSA NG LI YUN#" userId="76d324a4-4929-4d5e-86a9-a0b6e43ce83c" providerId="ADAL" clId="{C419B0B9-F574-F44E-95E4-F01F78C2C83B}" dt="2022-04-13T17:33:44.177" v="5136" actId="2696"/>
        <pc:sldMkLst>
          <pc:docMk/>
          <pc:sldMk cId="2189131736" sldId="292"/>
        </pc:sldMkLst>
      </pc:sldChg>
      <pc:sldChg chg="del">
        <pc:chgData name="#MELISSA NG LI YUN#" userId="76d324a4-4929-4d5e-86a9-a0b6e43ce83c" providerId="ADAL" clId="{C419B0B9-F574-F44E-95E4-F01F78C2C83B}" dt="2022-04-13T17:33:43.925" v="5135" actId="2696"/>
        <pc:sldMkLst>
          <pc:docMk/>
          <pc:sldMk cId="741386651" sldId="294"/>
        </pc:sldMkLst>
      </pc:sldChg>
      <pc:sldChg chg="del">
        <pc:chgData name="#MELISSA NG LI YUN#" userId="76d324a4-4929-4d5e-86a9-a0b6e43ce83c" providerId="ADAL" clId="{C419B0B9-F574-F44E-95E4-F01F78C2C83B}" dt="2022-04-13T17:33:10.856" v="5121" actId="2696"/>
        <pc:sldMkLst>
          <pc:docMk/>
          <pc:sldMk cId="2961696245" sldId="297"/>
        </pc:sldMkLst>
      </pc:sldChg>
      <pc:sldChg chg="del">
        <pc:chgData name="#MELISSA NG LI YUN#" userId="76d324a4-4929-4d5e-86a9-a0b6e43ce83c" providerId="ADAL" clId="{C419B0B9-F574-F44E-95E4-F01F78C2C83B}" dt="2022-04-13T17:33:10.856" v="5121" actId="2696"/>
        <pc:sldMkLst>
          <pc:docMk/>
          <pc:sldMk cId="1331438614" sldId="298"/>
        </pc:sldMkLst>
      </pc:sldChg>
      <pc:sldChg chg="del">
        <pc:chgData name="#MELISSA NG LI YUN#" userId="76d324a4-4929-4d5e-86a9-a0b6e43ce83c" providerId="ADAL" clId="{C419B0B9-F574-F44E-95E4-F01F78C2C83B}" dt="2022-04-13T17:33:10.856" v="5121" actId="2696"/>
        <pc:sldMkLst>
          <pc:docMk/>
          <pc:sldMk cId="3330520243" sldId="301"/>
        </pc:sldMkLst>
      </pc:sldChg>
      <pc:sldChg chg="del">
        <pc:chgData name="#MELISSA NG LI YUN#" userId="76d324a4-4929-4d5e-86a9-a0b6e43ce83c" providerId="ADAL" clId="{C419B0B9-F574-F44E-95E4-F01F78C2C83B}" dt="2022-04-13T17:33:38.389" v="5132" actId="2696"/>
        <pc:sldMkLst>
          <pc:docMk/>
          <pc:sldMk cId="3802885424" sldId="309"/>
        </pc:sldMkLst>
      </pc:sldChg>
      <pc:sldChg chg="del">
        <pc:chgData name="#MELISSA NG LI YUN#" userId="76d324a4-4929-4d5e-86a9-a0b6e43ce83c" providerId="ADAL" clId="{C419B0B9-F574-F44E-95E4-F01F78C2C83B}" dt="2022-04-13T17:33:38.898" v="5133" actId="2696"/>
        <pc:sldMkLst>
          <pc:docMk/>
          <pc:sldMk cId="4029567268" sldId="310"/>
        </pc:sldMkLst>
      </pc:sldChg>
      <pc:sldChg chg="del">
        <pc:chgData name="#MELISSA NG LI YUN#" userId="76d324a4-4929-4d5e-86a9-a0b6e43ce83c" providerId="ADAL" clId="{C419B0B9-F574-F44E-95E4-F01F78C2C83B}" dt="2022-04-13T17:33:30.953" v="5127" actId="2696"/>
        <pc:sldMkLst>
          <pc:docMk/>
          <pc:sldMk cId="2057555243" sldId="313"/>
        </pc:sldMkLst>
      </pc:sldChg>
      <pc:sldChg chg="del">
        <pc:chgData name="#MELISSA NG LI YUN#" userId="76d324a4-4929-4d5e-86a9-a0b6e43ce83c" providerId="ADAL" clId="{C419B0B9-F574-F44E-95E4-F01F78C2C83B}" dt="2022-04-13T17:33:31.269" v="5128" actId="2696"/>
        <pc:sldMkLst>
          <pc:docMk/>
          <pc:sldMk cId="3419330574" sldId="314"/>
        </pc:sldMkLst>
      </pc:sldChg>
      <pc:sldChg chg="del">
        <pc:chgData name="#MELISSA NG LI YUN#" userId="76d324a4-4929-4d5e-86a9-a0b6e43ce83c" providerId="ADAL" clId="{C419B0B9-F574-F44E-95E4-F01F78C2C83B}" dt="2022-04-13T17:33:31.587" v="5129" actId="2696"/>
        <pc:sldMkLst>
          <pc:docMk/>
          <pc:sldMk cId="587071352" sldId="315"/>
        </pc:sldMkLst>
      </pc:sldChg>
      <pc:sldChg chg="del">
        <pc:chgData name="#MELISSA NG LI YUN#" userId="76d324a4-4929-4d5e-86a9-a0b6e43ce83c" providerId="ADAL" clId="{C419B0B9-F574-F44E-95E4-F01F78C2C83B}" dt="2022-04-13T17:33:35.666" v="5131" actId="2696"/>
        <pc:sldMkLst>
          <pc:docMk/>
          <pc:sldMk cId="4029140804" sldId="316"/>
        </pc:sldMkLst>
      </pc:sldChg>
      <pc:sldChg chg="del">
        <pc:chgData name="#MELISSA NG LI YUN#" userId="76d324a4-4929-4d5e-86a9-a0b6e43ce83c" providerId="ADAL" clId="{C419B0B9-F574-F44E-95E4-F01F78C2C83B}" dt="2022-04-13T17:33:30.295" v="5125" actId="2696"/>
        <pc:sldMkLst>
          <pc:docMk/>
          <pc:sldMk cId="2886266244" sldId="317"/>
        </pc:sldMkLst>
      </pc:sldChg>
      <pc:sldChg chg="del">
        <pc:chgData name="#MELISSA NG LI YUN#" userId="76d324a4-4929-4d5e-86a9-a0b6e43ce83c" providerId="ADAL" clId="{C419B0B9-F574-F44E-95E4-F01F78C2C83B}" dt="2022-04-13T17:33:30.641" v="5126" actId="2696"/>
        <pc:sldMkLst>
          <pc:docMk/>
          <pc:sldMk cId="673332114" sldId="318"/>
        </pc:sldMkLst>
      </pc:sldChg>
      <pc:sldChg chg="del">
        <pc:chgData name="#MELISSA NG LI YUN#" userId="76d324a4-4929-4d5e-86a9-a0b6e43ce83c" providerId="ADAL" clId="{C419B0B9-F574-F44E-95E4-F01F78C2C83B}" dt="2022-04-13T17:33:32.023" v="5130" actId="2696"/>
        <pc:sldMkLst>
          <pc:docMk/>
          <pc:sldMk cId="1934468783" sldId="319"/>
        </pc:sldMkLst>
      </pc:sldChg>
      <pc:sldChg chg="del">
        <pc:chgData name="#MELISSA NG LI YUN#" userId="76d324a4-4929-4d5e-86a9-a0b6e43ce83c" providerId="ADAL" clId="{C419B0B9-F574-F44E-95E4-F01F78C2C83B}" dt="2022-04-13T17:33:22.264" v="5123" actId="2696"/>
        <pc:sldMkLst>
          <pc:docMk/>
          <pc:sldMk cId="1195886386" sldId="320"/>
        </pc:sldMkLst>
      </pc:sldChg>
      <pc:sldChg chg="del">
        <pc:chgData name="#MELISSA NG LI YUN#" userId="76d324a4-4929-4d5e-86a9-a0b6e43ce83c" providerId="ADAL" clId="{C419B0B9-F574-F44E-95E4-F01F78C2C83B}" dt="2022-04-13T17:33:22.264" v="5123" actId="2696"/>
        <pc:sldMkLst>
          <pc:docMk/>
          <pc:sldMk cId="1972211930" sldId="321"/>
        </pc:sldMkLst>
      </pc:sldChg>
      <pc:sldChg chg="del">
        <pc:chgData name="#MELISSA NG LI YUN#" userId="76d324a4-4929-4d5e-86a9-a0b6e43ce83c" providerId="ADAL" clId="{C419B0B9-F574-F44E-95E4-F01F78C2C83B}" dt="2022-04-13T17:33:22.264" v="5123" actId="2696"/>
        <pc:sldMkLst>
          <pc:docMk/>
          <pc:sldMk cId="1339654247" sldId="323"/>
        </pc:sldMkLst>
      </pc:sldChg>
      <pc:sldChg chg="del">
        <pc:chgData name="#MELISSA NG LI YUN#" userId="76d324a4-4929-4d5e-86a9-a0b6e43ce83c" providerId="ADAL" clId="{C419B0B9-F574-F44E-95E4-F01F78C2C83B}" dt="2022-04-13T17:33:10.856" v="5121" actId="2696"/>
        <pc:sldMkLst>
          <pc:docMk/>
          <pc:sldMk cId="255129572" sldId="324"/>
        </pc:sldMkLst>
      </pc:sldChg>
      <pc:sldChg chg="del">
        <pc:chgData name="#MELISSA NG LI YUN#" userId="76d324a4-4929-4d5e-86a9-a0b6e43ce83c" providerId="ADAL" clId="{C419B0B9-F574-F44E-95E4-F01F78C2C83B}" dt="2022-04-13T17:33:10.856" v="5121" actId="2696"/>
        <pc:sldMkLst>
          <pc:docMk/>
          <pc:sldMk cId="1405738159" sldId="325"/>
        </pc:sldMkLst>
      </pc:sldChg>
      <pc:sldChg chg="del">
        <pc:chgData name="#MELISSA NG LI YUN#" userId="76d324a4-4929-4d5e-86a9-a0b6e43ce83c" providerId="ADAL" clId="{C419B0B9-F574-F44E-95E4-F01F78C2C83B}" dt="2022-04-13T17:33:10.856" v="5121" actId="2696"/>
        <pc:sldMkLst>
          <pc:docMk/>
          <pc:sldMk cId="156907232" sldId="326"/>
        </pc:sldMkLst>
      </pc:sldChg>
      <pc:sldChg chg="del">
        <pc:chgData name="#MELISSA NG LI YUN#" userId="76d324a4-4929-4d5e-86a9-a0b6e43ce83c" providerId="ADAL" clId="{C419B0B9-F574-F44E-95E4-F01F78C2C83B}" dt="2022-04-13T17:33:29.291" v="5124" actId="2696"/>
        <pc:sldMkLst>
          <pc:docMk/>
          <pc:sldMk cId="1367024642" sldId="327"/>
        </pc:sldMkLst>
      </pc:sldChg>
      <pc:sldChg chg="modSp mod">
        <pc:chgData name="#MELISSA NG LI YUN#" userId="76d324a4-4929-4d5e-86a9-a0b6e43ce83c" providerId="ADAL" clId="{C419B0B9-F574-F44E-95E4-F01F78C2C83B}" dt="2022-04-03T07:21:01.824" v="24" actId="1076"/>
        <pc:sldMkLst>
          <pc:docMk/>
          <pc:sldMk cId="4242701807" sldId="339"/>
        </pc:sldMkLst>
        <pc:spChg chg="mod">
          <ac:chgData name="#MELISSA NG LI YUN#" userId="76d324a4-4929-4d5e-86a9-a0b6e43ce83c" providerId="ADAL" clId="{C419B0B9-F574-F44E-95E4-F01F78C2C83B}" dt="2022-04-03T07:21:01.824" v="24" actId="1076"/>
          <ac:spMkLst>
            <pc:docMk/>
            <pc:sldMk cId="4242701807" sldId="339"/>
            <ac:spMk id="16" creationId="{A516F41A-ED81-4043-A836-7E04E33A991B}"/>
          </ac:spMkLst>
        </pc:spChg>
      </pc:sldChg>
      <pc:sldChg chg="del">
        <pc:chgData name="#MELISSA NG LI YUN#" userId="76d324a4-4929-4d5e-86a9-a0b6e43ce83c" providerId="ADAL" clId="{C419B0B9-F574-F44E-95E4-F01F78C2C83B}" dt="2022-04-13T17:33:43.603" v="5134" actId="2696"/>
        <pc:sldMkLst>
          <pc:docMk/>
          <pc:sldMk cId="2085292034" sldId="340"/>
        </pc:sldMkLst>
      </pc:sldChg>
      <pc:sldChg chg="addSp delSp modSp mod modNotesTx">
        <pc:chgData name="#MELISSA NG LI YUN#" userId="76d324a4-4929-4d5e-86a9-a0b6e43ce83c" providerId="ADAL" clId="{C419B0B9-F574-F44E-95E4-F01F78C2C83B}" dt="2022-04-09T03:15:52.618" v="4231" actId="20577"/>
        <pc:sldMkLst>
          <pc:docMk/>
          <pc:sldMk cId="4168020824" sldId="356"/>
        </pc:sldMkLst>
        <pc:spChg chg="add del mod">
          <ac:chgData name="#MELISSA NG LI YUN#" userId="76d324a4-4929-4d5e-86a9-a0b6e43ce83c" providerId="ADAL" clId="{C419B0B9-F574-F44E-95E4-F01F78C2C83B}" dt="2022-04-05T15:20:02.974" v="2112"/>
          <ac:spMkLst>
            <pc:docMk/>
            <pc:sldMk cId="4168020824" sldId="356"/>
            <ac:spMk id="2" creationId="{828D9CBE-9376-F04F-861A-8AF48B00CC5F}"/>
          </ac:spMkLst>
        </pc:spChg>
        <pc:spChg chg="mod">
          <ac:chgData name="#MELISSA NG LI YUN#" userId="76d324a4-4929-4d5e-86a9-a0b6e43ce83c" providerId="ADAL" clId="{C419B0B9-F574-F44E-95E4-F01F78C2C83B}" dt="2022-04-05T15:22:13.681" v="2227" actId="20577"/>
          <ac:spMkLst>
            <pc:docMk/>
            <pc:sldMk cId="4168020824" sldId="356"/>
            <ac:spMk id="12" creationId="{DCF9CC57-6611-4954-9B73-2CAEFE1858BF}"/>
          </ac:spMkLst>
        </pc:spChg>
      </pc:sldChg>
      <pc:sldChg chg="modNotesTx">
        <pc:chgData name="#MELISSA NG LI YUN#" userId="76d324a4-4929-4d5e-86a9-a0b6e43ce83c" providerId="ADAL" clId="{C419B0B9-F574-F44E-95E4-F01F78C2C83B}" dt="2022-04-06T02:24:15.992" v="4145" actId="313"/>
        <pc:sldMkLst>
          <pc:docMk/>
          <pc:sldMk cId="3127460901" sldId="357"/>
        </pc:sldMkLst>
      </pc:sldChg>
      <pc:sldChg chg="modNotesTx">
        <pc:chgData name="#MELISSA NG LI YUN#" userId="76d324a4-4929-4d5e-86a9-a0b6e43ce83c" providerId="ADAL" clId="{C419B0B9-F574-F44E-95E4-F01F78C2C83B}" dt="2022-04-06T02:24:55.343" v="4186" actId="20577"/>
        <pc:sldMkLst>
          <pc:docMk/>
          <pc:sldMk cId="1442047133" sldId="358"/>
        </pc:sldMkLst>
      </pc:sldChg>
      <pc:sldChg chg="modNotesTx">
        <pc:chgData name="#MELISSA NG LI YUN#" userId="76d324a4-4929-4d5e-86a9-a0b6e43ce83c" providerId="ADAL" clId="{C419B0B9-F574-F44E-95E4-F01F78C2C83B}" dt="2022-04-06T07:19:03.529" v="4230" actId="20577"/>
        <pc:sldMkLst>
          <pc:docMk/>
          <pc:sldMk cId="1111982095" sldId="360"/>
        </pc:sldMkLst>
      </pc:sldChg>
      <pc:sldChg chg="addSp delSp modSp mod">
        <pc:chgData name="#MELISSA NG LI YUN#" userId="76d324a4-4929-4d5e-86a9-a0b6e43ce83c" providerId="ADAL" clId="{C419B0B9-F574-F44E-95E4-F01F78C2C83B}" dt="2022-04-09T09:42:53.992" v="4420" actId="1037"/>
        <pc:sldMkLst>
          <pc:docMk/>
          <pc:sldMk cId="2087585137" sldId="371"/>
        </pc:sldMkLst>
        <pc:spChg chg="del mod">
          <ac:chgData name="#MELISSA NG LI YUN#" userId="76d324a4-4929-4d5e-86a9-a0b6e43ce83c" providerId="ADAL" clId="{C419B0B9-F574-F44E-95E4-F01F78C2C83B}" dt="2022-04-09T09:42:29.010" v="4334" actId="478"/>
          <ac:spMkLst>
            <pc:docMk/>
            <pc:sldMk cId="2087585137" sldId="371"/>
            <ac:spMk id="13" creationId="{CAF794D1-69DA-488F-8CE8-DFD5D32F345B}"/>
          </ac:spMkLst>
        </pc:spChg>
        <pc:spChg chg="add mod">
          <ac:chgData name="#MELISSA NG LI YUN#" userId="76d324a4-4929-4d5e-86a9-a0b6e43ce83c" providerId="ADAL" clId="{C419B0B9-F574-F44E-95E4-F01F78C2C83B}" dt="2022-04-09T09:42:53.992" v="4420" actId="1037"/>
          <ac:spMkLst>
            <pc:docMk/>
            <pc:sldMk cId="2087585137" sldId="371"/>
            <ac:spMk id="18" creationId="{93A084D8-6C4A-4246-ADA7-3BC067AD26D6}"/>
          </ac:spMkLst>
        </pc:spChg>
        <pc:picChg chg="del">
          <ac:chgData name="#MELISSA NG LI YUN#" userId="76d324a4-4929-4d5e-86a9-a0b6e43ce83c" providerId="ADAL" clId="{C419B0B9-F574-F44E-95E4-F01F78C2C83B}" dt="2022-04-09T09:42:30.154" v="4335" actId="478"/>
          <ac:picMkLst>
            <pc:docMk/>
            <pc:sldMk cId="2087585137" sldId="371"/>
            <ac:picMk id="12" creationId="{E4385AFC-567B-40DF-9156-2F6D1A23AEE8}"/>
          </ac:picMkLst>
        </pc:picChg>
        <pc:picChg chg="add mod">
          <ac:chgData name="#MELISSA NG LI YUN#" userId="76d324a4-4929-4d5e-86a9-a0b6e43ce83c" providerId="ADAL" clId="{C419B0B9-F574-F44E-95E4-F01F78C2C83B}" dt="2022-04-09T09:42:53.992" v="4420" actId="1037"/>
          <ac:picMkLst>
            <pc:docMk/>
            <pc:sldMk cId="2087585137" sldId="371"/>
            <ac:picMk id="14" creationId="{EE3A59F0-F39E-0748-AF5F-FEC42A40988E}"/>
          </ac:picMkLst>
        </pc:picChg>
        <pc:picChg chg="add mod">
          <ac:chgData name="#MELISSA NG LI YUN#" userId="76d324a4-4929-4d5e-86a9-a0b6e43ce83c" providerId="ADAL" clId="{C419B0B9-F574-F44E-95E4-F01F78C2C83B}" dt="2022-04-09T09:42:53.992" v="4420" actId="1037"/>
          <ac:picMkLst>
            <pc:docMk/>
            <pc:sldMk cId="2087585137" sldId="371"/>
            <ac:picMk id="16" creationId="{672E2E49-67E9-3145-BF82-AF41A94E2757}"/>
          </ac:picMkLst>
        </pc:picChg>
        <pc:picChg chg="del">
          <ac:chgData name="#MELISSA NG LI YUN#" userId="76d324a4-4929-4d5e-86a9-a0b6e43ce83c" providerId="ADAL" clId="{C419B0B9-F574-F44E-95E4-F01F78C2C83B}" dt="2022-04-09T09:42:25.807" v="4332" actId="478"/>
          <ac:picMkLst>
            <pc:docMk/>
            <pc:sldMk cId="2087585137" sldId="371"/>
            <ac:picMk id="17" creationId="{02A3AC46-A784-4E2A-BCB3-DAD841B9BE77}"/>
          </ac:picMkLst>
        </pc:picChg>
      </pc:sldChg>
      <pc:sldChg chg="addSp delSp modSp mod ord modTransition">
        <pc:chgData name="#MELISSA NG LI YUN#" userId="76d324a4-4929-4d5e-86a9-a0b6e43ce83c" providerId="ADAL" clId="{C419B0B9-F574-F44E-95E4-F01F78C2C83B}" dt="2022-04-09T09:42:11.687" v="4331" actId="1037"/>
        <pc:sldMkLst>
          <pc:docMk/>
          <pc:sldMk cId="3086004285" sldId="372"/>
        </pc:sldMkLst>
        <pc:spChg chg="del">
          <ac:chgData name="#MELISSA NG LI YUN#" userId="76d324a4-4929-4d5e-86a9-a0b6e43ce83c" providerId="ADAL" clId="{C419B0B9-F574-F44E-95E4-F01F78C2C83B}" dt="2022-04-09T09:28:51.238" v="4234" actId="478"/>
          <ac:spMkLst>
            <pc:docMk/>
            <pc:sldMk cId="3086004285" sldId="372"/>
            <ac:spMk id="11" creationId="{4837ECFE-9097-4876-B3C7-8907787411F6}"/>
          </ac:spMkLst>
        </pc:spChg>
        <pc:spChg chg="add del mod">
          <ac:chgData name="#MELISSA NG LI YUN#" userId="76d324a4-4929-4d5e-86a9-a0b6e43ce83c" providerId="ADAL" clId="{C419B0B9-F574-F44E-95E4-F01F78C2C83B}" dt="2022-04-09T09:42:02.610" v="4257" actId="478"/>
          <ac:spMkLst>
            <pc:docMk/>
            <pc:sldMk cId="3086004285" sldId="372"/>
            <ac:spMk id="16" creationId="{0328F3BE-7215-D54F-B7FE-68FCE74BFE49}"/>
          </ac:spMkLst>
        </pc:spChg>
        <pc:spChg chg="del">
          <ac:chgData name="#MELISSA NG LI YUN#" userId="76d324a4-4929-4d5e-86a9-a0b6e43ce83c" providerId="ADAL" clId="{C419B0B9-F574-F44E-95E4-F01F78C2C83B}" dt="2022-04-09T09:41:20.124" v="4247" actId="478"/>
          <ac:spMkLst>
            <pc:docMk/>
            <pc:sldMk cId="3086004285" sldId="372"/>
            <ac:spMk id="20" creationId="{1B196D93-0E46-4EB9-B022-E8E932E65972}"/>
          </ac:spMkLst>
        </pc:spChg>
        <pc:spChg chg="add mod">
          <ac:chgData name="#MELISSA NG LI YUN#" userId="76d324a4-4929-4d5e-86a9-a0b6e43ce83c" providerId="ADAL" clId="{C419B0B9-F574-F44E-95E4-F01F78C2C83B}" dt="2022-04-09T09:42:11.687" v="4331" actId="1037"/>
          <ac:spMkLst>
            <pc:docMk/>
            <pc:sldMk cId="3086004285" sldId="372"/>
            <ac:spMk id="23" creationId="{13988FE7-5347-AE4A-93CA-26E0A8E80ECA}"/>
          </ac:spMkLst>
        </pc:spChg>
        <pc:picChg chg="del mod">
          <ac:chgData name="#MELISSA NG LI YUN#" userId="76d324a4-4929-4d5e-86a9-a0b6e43ce83c" providerId="ADAL" clId="{C419B0B9-F574-F44E-95E4-F01F78C2C83B}" dt="2022-04-09T09:28:52.761" v="4236" actId="478"/>
          <ac:picMkLst>
            <pc:docMk/>
            <pc:sldMk cId="3086004285" sldId="372"/>
            <ac:picMk id="5" creationId="{AA678C6F-7E38-4AC4-858D-139F43F30E6A}"/>
          </ac:picMkLst>
        </pc:picChg>
        <pc:picChg chg="del">
          <ac:chgData name="#MELISSA NG LI YUN#" userId="76d324a4-4929-4d5e-86a9-a0b6e43ce83c" providerId="ADAL" clId="{C419B0B9-F574-F44E-95E4-F01F78C2C83B}" dt="2022-04-09T09:28:53.849" v="4237" actId="478"/>
          <ac:picMkLst>
            <pc:docMk/>
            <pc:sldMk cId="3086004285" sldId="372"/>
            <ac:picMk id="9" creationId="{8FF7B0B4-674A-41BA-9137-DC26439126F3}"/>
          </ac:picMkLst>
        </pc:picChg>
        <pc:picChg chg="add del mod">
          <ac:chgData name="#MELISSA NG LI YUN#" userId="76d324a4-4929-4d5e-86a9-a0b6e43ce83c" providerId="ADAL" clId="{C419B0B9-F574-F44E-95E4-F01F78C2C83B}" dt="2022-04-09T09:42:02.610" v="4257" actId="478"/>
          <ac:picMkLst>
            <pc:docMk/>
            <pc:sldMk cId="3086004285" sldId="372"/>
            <ac:picMk id="14" creationId="{74F24BD1-7A5C-4F42-80E7-465B3AD9E9F3}"/>
          </ac:picMkLst>
        </pc:picChg>
        <pc:picChg chg="add del mod">
          <ac:chgData name="#MELISSA NG LI YUN#" userId="76d324a4-4929-4d5e-86a9-a0b6e43ce83c" providerId="ADAL" clId="{C419B0B9-F574-F44E-95E4-F01F78C2C83B}" dt="2022-04-09T09:42:02.610" v="4257" actId="478"/>
          <ac:picMkLst>
            <pc:docMk/>
            <pc:sldMk cId="3086004285" sldId="372"/>
            <ac:picMk id="15" creationId="{6D3B3929-5415-0041-AA5B-DBF12A0BF5C7}"/>
          </ac:picMkLst>
        </pc:picChg>
        <pc:picChg chg="del">
          <ac:chgData name="#MELISSA NG LI YUN#" userId="76d324a4-4929-4d5e-86a9-a0b6e43ce83c" providerId="ADAL" clId="{C419B0B9-F574-F44E-95E4-F01F78C2C83B}" dt="2022-04-09T09:41:18.883" v="4246" actId="478"/>
          <ac:picMkLst>
            <pc:docMk/>
            <pc:sldMk cId="3086004285" sldId="372"/>
            <ac:picMk id="18" creationId="{5B0B4983-6067-48D9-9712-32BDFAA7E57C}"/>
          </ac:picMkLst>
        </pc:picChg>
        <pc:picChg chg="del">
          <ac:chgData name="#MELISSA NG LI YUN#" userId="76d324a4-4929-4d5e-86a9-a0b6e43ce83c" providerId="ADAL" clId="{C419B0B9-F574-F44E-95E4-F01F78C2C83B}" dt="2022-04-09T09:41:17.812" v="4245" actId="478"/>
          <ac:picMkLst>
            <pc:docMk/>
            <pc:sldMk cId="3086004285" sldId="372"/>
            <ac:picMk id="19" creationId="{BF35427C-D63D-4F62-B1AA-D1894138426A}"/>
          </ac:picMkLst>
        </pc:picChg>
        <pc:picChg chg="add mod">
          <ac:chgData name="#MELISSA NG LI YUN#" userId="76d324a4-4929-4d5e-86a9-a0b6e43ce83c" providerId="ADAL" clId="{C419B0B9-F574-F44E-95E4-F01F78C2C83B}" dt="2022-04-09T09:42:11.687" v="4331" actId="1037"/>
          <ac:picMkLst>
            <pc:docMk/>
            <pc:sldMk cId="3086004285" sldId="372"/>
            <ac:picMk id="21" creationId="{9FD82D58-9F99-144D-BC18-4581E6361C4E}"/>
          </ac:picMkLst>
        </pc:picChg>
        <pc:picChg chg="add mod">
          <ac:chgData name="#MELISSA NG LI YUN#" userId="76d324a4-4929-4d5e-86a9-a0b6e43ce83c" providerId="ADAL" clId="{C419B0B9-F574-F44E-95E4-F01F78C2C83B}" dt="2022-04-09T09:42:11.687" v="4331" actId="1037"/>
          <ac:picMkLst>
            <pc:docMk/>
            <pc:sldMk cId="3086004285" sldId="372"/>
            <ac:picMk id="22" creationId="{953A14B5-761C-3348-B08E-8476C82ACE61}"/>
          </ac:picMkLst>
        </pc:picChg>
      </pc:sldChg>
      <pc:sldChg chg="addSp delSp modSp mod">
        <pc:chgData name="#MELISSA NG LI YUN#" userId="76d324a4-4929-4d5e-86a9-a0b6e43ce83c" providerId="ADAL" clId="{C419B0B9-F574-F44E-95E4-F01F78C2C83B}" dt="2022-04-09T09:43:08.926" v="4485" actId="1038"/>
        <pc:sldMkLst>
          <pc:docMk/>
          <pc:sldMk cId="1650865865" sldId="373"/>
        </pc:sldMkLst>
        <pc:spChg chg="del">
          <ac:chgData name="#MELISSA NG LI YUN#" userId="76d324a4-4929-4d5e-86a9-a0b6e43ce83c" providerId="ADAL" clId="{C419B0B9-F574-F44E-95E4-F01F78C2C83B}" dt="2022-04-09T09:42:38.139" v="4336" actId="478"/>
          <ac:spMkLst>
            <pc:docMk/>
            <pc:sldMk cId="1650865865" sldId="373"/>
            <ac:spMk id="13" creationId="{76493AC1-FCCF-4D05-83BE-CF29303551EF}"/>
          </ac:spMkLst>
        </pc:spChg>
        <pc:spChg chg="add mod">
          <ac:chgData name="#MELISSA NG LI YUN#" userId="76d324a4-4929-4d5e-86a9-a0b6e43ce83c" providerId="ADAL" clId="{C419B0B9-F574-F44E-95E4-F01F78C2C83B}" dt="2022-04-09T09:43:08.926" v="4485" actId="1038"/>
          <ac:spMkLst>
            <pc:docMk/>
            <pc:sldMk cId="1650865865" sldId="373"/>
            <ac:spMk id="15" creationId="{2F679FB1-5C6D-914A-B5D9-169B01B56024}"/>
          </ac:spMkLst>
        </pc:spChg>
        <pc:picChg chg="del">
          <ac:chgData name="#MELISSA NG LI YUN#" userId="76d324a4-4929-4d5e-86a9-a0b6e43ce83c" providerId="ADAL" clId="{C419B0B9-F574-F44E-95E4-F01F78C2C83B}" dt="2022-04-09T09:42:38.139" v="4336" actId="478"/>
          <ac:picMkLst>
            <pc:docMk/>
            <pc:sldMk cId="1650865865" sldId="373"/>
            <ac:picMk id="12" creationId="{95AB4F6E-DB15-46FE-8515-92CB9D436D1F}"/>
          </ac:picMkLst>
        </pc:picChg>
        <pc:picChg chg="add mod">
          <ac:chgData name="#MELISSA NG LI YUN#" userId="76d324a4-4929-4d5e-86a9-a0b6e43ce83c" providerId="ADAL" clId="{C419B0B9-F574-F44E-95E4-F01F78C2C83B}" dt="2022-04-09T09:43:08.926" v="4485" actId="1038"/>
          <ac:picMkLst>
            <pc:docMk/>
            <pc:sldMk cId="1650865865" sldId="373"/>
            <ac:picMk id="14" creationId="{1BF41721-6BA3-6142-89CD-DEE9BC5319A4}"/>
          </ac:picMkLst>
        </pc:picChg>
        <pc:picChg chg="add mod">
          <ac:chgData name="#MELISSA NG LI YUN#" userId="76d324a4-4929-4d5e-86a9-a0b6e43ce83c" providerId="ADAL" clId="{C419B0B9-F574-F44E-95E4-F01F78C2C83B}" dt="2022-04-09T09:43:08.926" v="4485" actId="1038"/>
          <ac:picMkLst>
            <pc:docMk/>
            <pc:sldMk cId="1650865865" sldId="373"/>
            <ac:picMk id="16" creationId="{254EE04D-0A90-6A4A-8FFB-9DA6A3C153FC}"/>
          </ac:picMkLst>
        </pc:picChg>
        <pc:picChg chg="del">
          <ac:chgData name="#MELISSA NG LI YUN#" userId="76d324a4-4929-4d5e-86a9-a0b6e43ce83c" providerId="ADAL" clId="{C419B0B9-F574-F44E-95E4-F01F78C2C83B}" dt="2022-04-09T09:42:38.139" v="4336" actId="478"/>
          <ac:picMkLst>
            <pc:docMk/>
            <pc:sldMk cId="1650865865" sldId="373"/>
            <ac:picMk id="17" creationId="{F1F8FEB2-DBB9-4348-81BE-A6838D0CA708}"/>
          </ac:picMkLst>
        </pc:picChg>
      </pc:sldChg>
      <pc:sldChg chg="addSp modSp mod">
        <pc:chgData name="#MELISSA NG LI YUN#" userId="76d324a4-4929-4d5e-86a9-a0b6e43ce83c" providerId="ADAL" clId="{C419B0B9-F574-F44E-95E4-F01F78C2C83B}" dt="2022-04-09T09:44:44.580" v="4690" actId="1038"/>
        <pc:sldMkLst>
          <pc:docMk/>
          <pc:sldMk cId="496961152" sldId="375"/>
        </pc:sldMkLst>
        <pc:spChg chg="add mod">
          <ac:chgData name="#MELISSA NG LI YUN#" userId="76d324a4-4929-4d5e-86a9-a0b6e43ce83c" providerId="ADAL" clId="{C419B0B9-F574-F44E-95E4-F01F78C2C83B}" dt="2022-04-09T09:44:44.580" v="4690" actId="1038"/>
          <ac:spMkLst>
            <pc:docMk/>
            <pc:sldMk cId="496961152" sldId="375"/>
            <ac:spMk id="12" creationId="{D256B313-05C6-2441-810A-C27B678B8686}"/>
          </ac:spMkLst>
        </pc:spChg>
        <pc:picChg chg="add mod">
          <ac:chgData name="#MELISSA NG LI YUN#" userId="76d324a4-4929-4d5e-86a9-a0b6e43ce83c" providerId="ADAL" clId="{C419B0B9-F574-F44E-95E4-F01F78C2C83B}" dt="2022-04-09T09:44:44.580" v="4690" actId="1038"/>
          <ac:picMkLst>
            <pc:docMk/>
            <pc:sldMk cId="496961152" sldId="375"/>
            <ac:picMk id="10" creationId="{840BE2F6-61D6-4845-9EF4-0744B05FDFBD}"/>
          </ac:picMkLst>
        </pc:picChg>
        <pc:picChg chg="add mod">
          <ac:chgData name="#MELISSA NG LI YUN#" userId="76d324a4-4929-4d5e-86a9-a0b6e43ce83c" providerId="ADAL" clId="{C419B0B9-F574-F44E-95E4-F01F78C2C83B}" dt="2022-04-09T09:44:44.580" v="4690" actId="1038"/>
          <ac:picMkLst>
            <pc:docMk/>
            <pc:sldMk cId="496961152" sldId="375"/>
            <ac:picMk id="11" creationId="{48FCDF9E-4A64-6043-8937-F17043880184}"/>
          </ac:picMkLst>
        </pc:picChg>
      </pc:sldChg>
      <pc:sldChg chg="addSp delSp modSp mod">
        <pc:chgData name="#MELISSA NG LI YUN#" userId="76d324a4-4929-4d5e-86a9-a0b6e43ce83c" providerId="ADAL" clId="{C419B0B9-F574-F44E-95E4-F01F78C2C83B}" dt="2022-04-09T09:44:04.147" v="4549" actId="478"/>
        <pc:sldMkLst>
          <pc:docMk/>
          <pc:sldMk cId="397610505" sldId="376"/>
        </pc:sldMkLst>
        <pc:spChg chg="add mod">
          <ac:chgData name="#MELISSA NG LI YUN#" userId="76d324a4-4929-4d5e-86a9-a0b6e43ce83c" providerId="ADAL" clId="{C419B0B9-F574-F44E-95E4-F01F78C2C83B}" dt="2022-04-09T09:44:00.834" v="4548" actId="1038"/>
          <ac:spMkLst>
            <pc:docMk/>
            <pc:sldMk cId="397610505" sldId="376"/>
            <ac:spMk id="9" creationId="{D0ADCDC6-C04C-A444-A422-BEE0D311A062}"/>
          </ac:spMkLst>
        </pc:spChg>
        <pc:spChg chg="add del mod">
          <ac:chgData name="#MELISSA NG LI YUN#" userId="76d324a4-4929-4d5e-86a9-a0b6e43ce83c" providerId="ADAL" clId="{C419B0B9-F574-F44E-95E4-F01F78C2C83B}" dt="2022-04-09T09:44:04.147" v="4549" actId="478"/>
          <ac:spMkLst>
            <pc:docMk/>
            <pc:sldMk cId="397610505" sldId="376"/>
            <ac:spMk id="15" creationId="{C076BAB7-A296-6C4D-BF6B-79B767DA7287}"/>
          </ac:spMkLst>
        </pc:spChg>
        <pc:picChg chg="add mod">
          <ac:chgData name="#MELISSA NG LI YUN#" userId="76d324a4-4929-4d5e-86a9-a0b6e43ce83c" providerId="ADAL" clId="{C419B0B9-F574-F44E-95E4-F01F78C2C83B}" dt="2022-04-09T09:44:00.834" v="4548" actId="1038"/>
          <ac:picMkLst>
            <pc:docMk/>
            <pc:sldMk cId="397610505" sldId="376"/>
            <ac:picMk id="11" creationId="{473FFCBC-3D7F-E747-BBE4-CA1E41F60FAF}"/>
          </ac:picMkLst>
        </pc:picChg>
        <pc:picChg chg="add mod">
          <ac:chgData name="#MELISSA NG LI YUN#" userId="76d324a4-4929-4d5e-86a9-a0b6e43ce83c" providerId="ADAL" clId="{C419B0B9-F574-F44E-95E4-F01F78C2C83B}" dt="2022-04-09T09:44:00.834" v="4548" actId="1038"/>
          <ac:picMkLst>
            <pc:docMk/>
            <pc:sldMk cId="397610505" sldId="376"/>
            <ac:picMk id="12" creationId="{6235FE28-A8F7-594D-A4DD-3A72CA400EBD}"/>
          </ac:picMkLst>
        </pc:picChg>
      </pc:sldChg>
      <pc:sldChg chg="addSp delSp modSp mod">
        <pc:chgData name="#MELISSA NG LI YUN#" userId="76d324a4-4929-4d5e-86a9-a0b6e43ce83c" providerId="ADAL" clId="{C419B0B9-F574-F44E-95E4-F01F78C2C83B}" dt="2022-04-09T09:44:21.490" v="4611" actId="1037"/>
        <pc:sldMkLst>
          <pc:docMk/>
          <pc:sldMk cId="121010477" sldId="377"/>
        </pc:sldMkLst>
        <pc:spChg chg="add del mod">
          <ac:chgData name="#MELISSA NG LI YUN#" userId="76d324a4-4929-4d5e-86a9-a0b6e43ce83c" providerId="ADAL" clId="{C419B0B9-F574-F44E-95E4-F01F78C2C83B}" dt="2022-04-09T09:44:05.196" v="4551"/>
          <ac:spMkLst>
            <pc:docMk/>
            <pc:sldMk cId="121010477" sldId="377"/>
            <ac:spMk id="3" creationId="{6EE6663D-F6D7-A946-8AAE-E4AFD6C8A0C3}"/>
          </ac:spMkLst>
        </pc:spChg>
        <pc:spChg chg="add mod">
          <ac:chgData name="#MELISSA NG LI YUN#" userId="76d324a4-4929-4d5e-86a9-a0b6e43ce83c" providerId="ADAL" clId="{C419B0B9-F574-F44E-95E4-F01F78C2C83B}" dt="2022-04-09T09:44:21.490" v="4611" actId="1037"/>
          <ac:spMkLst>
            <pc:docMk/>
            <pc:sldMk cId="121010477" sldId="377"/>
            <ac:spMk id="10" creationId="{0B528C1D-31BC-654C-A1F4-ED88BDAA669B}"/>
          </ac:spMkLst>
        </pc:spChg>
        <pc:picChg chg="add mod">
          <ac:chgData name="#MELISSA NG LI YUN#" userId="76d324a4-4929-4d5e-86a9-a0b6e43ce83c" providerId="ADAL" clId="{C419B0B9-F574-F44E-95E4-F01F78C2C83B}" dt="2022-04-09T09:44:21.490" v="4611" actId="1037"/>
          <ac:picMkLst>
            <pc:docMk/>
            <pc:sldMk cId="121010477" sldId="377"/>
            <ac:picMk id="7" creationId="{079B69B6-2D67-1644-BB40-34FDE64436DB}"/>
          </ac:picMkLst>
        </pc:picChg>
        <pc:picChg chg="add mod">
          <ac:chgData name="#MELISSA NG LI YUN#" userId="76d324a4-4929-4d5e-86a9-a0b6e43ce83c" providerId="ADAL" clId="{C419B0B9-F574-F44E-95E4-F01F78C2C83B}" dt="2022-04-09T09:44:21.490" v="4611" actId="1037"/>
          <ac:picMkLst>
            <pc:docMk/>
            <pc:sldMk cId="121010477" sldId="377"/>
            <ac:picMk id="8" creationId="{6C8D5756-DDAB-4240-9F14-29DFCA06AD80}"/>
          </ac:picMkLst>
        </pc:picChg>
      </pc:sldChg>
      <pc:sldChg chg="del mod modShow">
        <pc:chgData name="#MELISSA NG LI YUN#" userId="76d324a4-4929-4d5e-86a9-a0b6e43ce83c" providerId="ADAL" clId="{C419B0B9-F574-F44E-95E4-F01F78C2C83B}" dt="2022-04-13T17:33:22.264" v="5123" actId="2696"/>
        <pc:sldMkLst>
          <pc:docMk/>
          <pc:sldMk cId="2024808391" sldId="380"/>
        </pc:sldMkLst>
      </pc:sldChg>
      <pc:sldChg chg="new del">
        <pc:chgData name="#MELISSA NG LI YUN#" userId="76d324a4-4929-4d5e-86a9-a0b6e43ce83c" providerId="ADAL" clId="{C419B0B9-F574-F44E-95E4-F01F78C2C83B}" dt="2022-04-03T07:20:37.876" v="8" actId="2696"/>
        <pc:sldMkLst>
          <pc:docMk/>
          <pc:sldMk cId="154067024" sldId="382"/>
        </pc:sldMkLst>
      </pc:sldChg>
      <pc:sldChg chg="addSp modSp new del mod">
        <pc:chgData name="#MELISSA NG LI YUN#" userId="76d324a4-4929-4d5e-86a9-a0b6e43ce83c" providerId="ADAL" clId="{C419B0B9-F574-F44E-95E4-F01F78C2C83B}" dt="2022-04-13T17:33:18.491" v="5122" actId="2696"/>
        <pc:sldMkLst>
          <pc:docMk/>
          <pc:sldMk cId="577618343" sldId="382"/>
        </pc:sldMkLst>
        <pc:spChg chg="add mod">
          <ac:chgData name="#MELISSA NG LI YUN#" userId="76d324a4-4929-4d5e-86a9-a0b6e43ce83c" providerId="ADAL" clId="{C419B0B9-F574-F44E-95E4-F01F78C2C83B}" dt="2022-04-03T07:43:16.462" v="27" actId="1076"/>
          <ac:spMkLst>
            <pc:docMk/>
            <pc:sldMk cId="577618343" sldId="382"/>
            <ac:spMk id="3" creationId="{8D8A5001-B8F3-6B42-84E7-E80CCFC650BE}"/>
          </ac:spMkLst>
        </pc:spChg>
        <pc:spChg chg="add mod">
          <ac:chgData name="#MELISSA NG LI YUN#" userId="76d324a4-4929-4d5e-86a9-a0b6e43ce83c" providerId="ADAL" clId="{C419B0B9-F574-F44E-95E4-F01F78C2C83B}" dt="2022-04-03T07:44:53.627" v="371" actId="120"/>
          <ac:spMkLst>
            <pc:docMk/>
            <pc:sldMk cId="577618343" sldId="382"/>
            <ac:spMk id="4" creationId="{1BFC9E2D-F9E7-AF41-8EBB-D38E69B26E88}"/>
          </ac:spMkLst>
        </pc:spChg>
        <pc:spChg chg="add mod">
          <ac:chgData name="#MELISSA NG LI YUN#" userId="76d324a4-4929-4d5e-86a9-a0b6e43ce83c" providerId="ADAL" clId="{C419B0B9-F574-F44E-95E4-F01F78C2C83B}" dt="2022-04-03T07:48:59.207" v="747" actId="20577"/>
          <ac:spMkLst>
            <pc:docMk/>
            <pc:sldMk cId="577618343" sldId="382"/>
            <ac:spMk id="5" creationId="{AC585D0C-1D99-5F43-9AA7-B05C55D47D6B}"/>
          </ac:spMkLst>
        </pc:spChg>
        <pc:picChg chg="add mod">
          <ac:chgData name="#MELISSA NG LI YUN#" userId="76d324a4-4929-4d5e-86a9-a0b6e43ce83c" providerId="ADAL" clId="{C419B0B9-F574-F44E-95E4-F01F78C2C83B}" dt="2022-04-03T07:49:03.623" v="748" actId="1076"/>
          <ac:picMkLst>
            <pc:docMk/>
            <pc:sldMk cId="577618343" sldId="382"/>
            <ac:picMk id="6" creationId="{5597BD58-A2E0-2148-B833-E2B044C71EBD}"/>
          </ac:picMkLst>
        </pc:picChg>
      </pc:sldChg>
      <pc:sldChg chg="addSp delSp add del mod">
        <pc:chgData name="#MELISSA NG LI YUN#" userId="76d324a4-4929-4d5e-86a9-a0b6e43ce83c" providerId="ADAL" clId="{C419B0B9-F574-F44E-95E4-F01F78C2C83B}" dt="2022-04-03T07:20:37.021" v="7" actId="2696"/>
        <pc:sldMkLst>
          <pc:docMk/>
          <pc:sldMk cId="2187706051" sldId="383"/>
        </pc:sldMkLst>
        <pc:spChg chg="add del">
          <ac:chgData name="#MELISSA NG LI YUN#" userId="76d324a4-4929-4d5e-86a9-a0b6e43ce83c" providerId="ADAL" clId="{C419B0B9-F574-F44E-95E4-F01F78C2C83B}" dt="2022-04-03T07:20:20.070" v="4" actId="22"/>
          <ac:spMkLst>
            <pc:docMk/>
            <pc:sldMk cId="2187706051" sldId="383"/>
            <ac:spMk id="7" creationId="{BBE74C2A-5E15-A14C-8132-9A2AA779851C}"/>
          </ac:spMkLst>
        </pc:spChg>
        <pc:spChg chg="add del">
          <ac:chgData name="#MELISSA NG LI YUN#" userId="76d324a4-4929-4d5e-86a9-a0b6e43ce83c" providerId="ADAL" clId="{C419B0B9-F574-F44E-95E4-F01F78C2C83B}" dt="2022-04-03T07:20:33.611" v="6" actId="478"/>
          <ac:spMkLst>
            <pc:docMk/>
            <pc:sldMk cId="2187706051" sldId="383"/>
            <ac:spMk id="9" creationId="{CDA7FD50-D614-D14C-B3CA-3EE110191855}"/>
          </ac:spMkLst>
        </pc:spChg>
        <pc:spChg chg="del">
          <ac:chgData name="#MELISSA NG LI YUN#" userId="76d324a4-4929-4d5e-86a9-a0b6e43ce83c" providerId="ADAL" clId="{C419B0B9-F574-F44E-95E4-F01F78C2C83B}" dt="2022-04-03T07:20:33.611" v="6" actId="478"/>
          <ac:spMkLst>
            <pc:docMk/>
            <pc:sldMk cId="2187706051" sldId="383"/>
            <ac:spMk id="14" creationId="{1DEDA0A0-62BB-49FA-8FAB-FC69CB9DAC43}"/>
          </ac:spMkLst>
        </pc:spChg>
        <pc:spChg chg="del">
          <ac:chgData name="#MELISSA NG LI YUN#" userId="76d324a4-4929-4d5e-86a9-a0b6e43ce83c" providerId="ADAL" clId="{C419B0B9-F574-F44E-95E4-F01F78C2C83B}" dt="2022-04-03T07:20:33.611" v="6" actId="478"/>
          <ac:spMkLst>
            <pc:docMk/>
            <pc:sldMk cId="2187706051" sldId="383"/>
            <ac:spMk id="15" creationId="{972964D5-026C-4160-803D-1460DE212B01}"/>
          </ac:spMkLst>
        </pc:spChg>
        <pc:spChg chg="del">
          <ac:chgData name="#MELISSA NG LI YUN#" userId="76d324a4-4929-4d5e-86a9-a0b6e43ce83c" providerId="ADAL" clId="{C419B0B9-F574-F44E-95E4-F01F78C2C83B}" dt="2022-04-03T07:20:33.611" v="6" actId="478"/>
          <ac:spMkLst>
            <pc:docMk/>
            <pc:sldMk cId="2187706051" sldId="383"/>
            <ac:spMk id="16" creationId="{A516F41A-ED81-4043-A836-7E04E33A991B}"/>
          </ac:spMkLst>
        </pc:spChg>
        <pc:picChg chg="del">
          <ac:chgData name="#MELISSA NG LI YUN#" userId="76d324a4-4929-4d5e-86a9-a0b6e43ce83c" providerId="ADAL" clId="{C419B0B9-F574-F44E-95E4-F01F78C2C83B}" dt="2022-04-03T07:20:18.049" v="2" actId="478"/>
          <ac:picMkLst>
            <pc:docMk/>
            <pc:sldMk cId="2187706051" sldId="383"/>
            <ac:picMk id="4" creationId="{5F499F36-3F3C-4784-91F8-E12155953C99}"/>
          </ac:picMkLst>
        </pc:picChg>
      </pc:sldChg>
      <pc:sldChg chg="addSp delSp modSp add del mod">
        <pc:chgData name="#MELISSA NG LI YUN#" userId="76d324a4-4929-4d5e-86a9-a0b6e43ce83c" providerId="ADAL" clId="{C419B0B9-F574-F44E-95E4-F01F78C2C83B}" dt="2022-04-13T17:33:10.856" v="5121" actId="2696"/>
        <pc:sldMkLst>
          <pc:docMk/>
          <pc:sldMk cId="2311527278" sldId="383"/>
        </pc:sldMkLst>
        <pc:spChg chg="mod">
          <ac:chgData name="#MELISSA NG LI YUN#" userId="76d324a4-4929-4d5e-86a9-a0b6e43ce83c" providerId="ADAL" clId="{C419B0B9-F574-F44E-95E4-F01F78C2C83B}" dt="2022-04-03T07:49:43.452" v="753" actId="14100"/>
          <ac:spMkLst>
            <pc:docMk/>
            <pc:sldMk cId="2311527278" sldId="383"/>
            <ac:spMk id="3" creationId="{8D8A5001-B8F3-6B42-84E7-E80CCFC650BE}"/>
          </ac:spMkLst>
        </pc:spChg>
        <pc:spChg chg="del">
          <ac:chgData name="#MELISSA NG LI YUN#" userId="76d324a4-4929-4d5e-86a9-a0b6e43ce83c" providerId="ADAL" clId="{C419B0B9-F574-F44E-95E4-F01F78C2C83B}" dt="2022-04-03T07:49:33.558" v="750" actId="478"/>
          <ac:spMkLst>
            <pc:docMk/>
            <pc:sldMk cId="2311527278" sldId="383"/>
            <ac:spMk id="4" creationId="{1BFC9E2D-F9E7-AF41-8EBB-D38E69B26E88}"/>
          </ac:spMkLst>
        </pc:spChg>
        <pc:spChg chg="del">
          <ac:chgData name="#MELISSA NG LI YUN#" userId="76d324a4-4929-4d5e-86a9-a0b6e43ce83c" providerId="ADAL" clId="{C419B0B9-F574-F44E-95E4-F01F78C2C83B}" dt="2022-04-03T07:49:33.558" v="750" actId="478"/>
          <ac:spMkLst>
            <pc:docMk/>
            <pc:sldMk cId="2311527278" sldId="383"/>
            <ac:spMk id="5" creationId="{AC585D0C-1D99-5F43-9AA7-B05C55D47D6B}"/>
          </ac:spMkLst>
        </pc:spChg>
        <pc:spChg chg="add mod">
          <ac:chgData name="#MELISSA NG LI YUN#" userId="76d324a4-4929-4d5e-86a9-a0b6e43ce83c" providerId="ADAL" clId="{C419B0B9-F574-F44E-95E4-F01F78C2C83B}" dt="2022-04-03T07:50:54.005" v="898" actId="313"/>
          <ac:spMkLst>
            <pc:docMk/>
            <pc:sldMk cId="2311527278" sldId="383"/>
            <ac:spMk id="7" creationId="{1C122286-11B1-F144-AC8E-BFDCB7599758}"/>
          </ac:spMkLst>
        </pc:spChg>
        <pc:spChg chg="add mod">
          <ac:chgData name="#MELISSA NG LI YUN#" userId="76d324a4-4929-4d5e-86a9-a0b6e43ce83c" providerId="ADAL" clId="{C419B0B9-F574-F44E-95E4-F01F78C2C83B}" dt="2022-04-03T07:54:06.801" v="1193" actId="20577"/>
          <ac:spMkLst>
            <pc:docMk/>
            <pc:sldMk cId="2311527278" sldId="383"/>
            <ac:spMk id="9" creationId="{79ACF9B9-3255-0247-BEA1-159D7C8B9288}"/>
          </ac:spMkLst>
        </pc:spChg>
        <pc:spChg chg="add del mod">
          <ac:chgData name="#MELISSA NG LI YUN#" userId="76d324a4-4929-4d5e-86a9-a0b6e43ce83c" providerId="ADAL" clId="{C419B0B9-F574-F44E-95E4-F01F78C2C83B}" dt="2022-04-03T07:56:13.061" v="1221"/>
          <ac:spMkLst>
            <pc:docMk/>
            <pc:sldMk cId="2311527278" sldId="383"/>
            <ac:spMk id="10" creationId="{248EC55A-C814-DC49-9493-4A0AF5F74772}"/>
          </ac:spMkLst>
        </pc:spChg>
        <pc:picChg chg="del">
          <ac:chgData name="#MELISSA NG LI YUN#" userId="76d324a4-4929-4d5e-86a9-a0b6e43ce83c" providerId="ADAL" clId="{C419B0B9-F574-F44E-95E4-F01F78C2C83B}" dt="2022-04-03T07:49:34.773" v="751" actId="478"/>
          <ac:picMkLst>
            <pc:docMk/>
            <pc:sldMk cId="2311527278" sldId="383"/>
            <ac:picMk id="6" creationId="{5597BD58-A2E0-2148-B833-E2B044C71EBD}"/>
          </ac:picMkLst>
        </pc:picChg>
        <pc:picChg chg="add mod">
          <ac:chgData name="#MELISSA NG LI YUN#" userId="76d324a4-4929-4d5e-86a9-a0b6e43ce83c" providerId="ADAL" clId="{C419B0B9-F574-F44E-95E4-F01F78C2C83B}" dt="2022-04-03T07:50:56.542" v="899" actId="1076"/>
          <ac:picMkLst>
            <pc:docMk/>
            <pc:sldMk cId="2311527278" sldId="383"/>
            <ac:picMk id="8" creationId="{BA5978E9-8DEF-3140-871C-B809035FF5F0}"/>
          </ac:picMkLst>
        </pc:picChg>
      </pc:sldChg>
      <pc:sldChg chg="addSp delSp modSp add del mod modNotes">
        <pc:chgData name="#MELISSA NG LI YUN#" userId="76d324a4-4929-4d5e-86a9-a0b6e43ce83c" providerId="ADAL" clId="{C419B0B9-F574-F44E-95E4-F01F78C2C83B}" dt="2022-04-13T17:33:10.856" v="5121" actId="2696"/>
        <pc:sldMkLst>
          <pc:docMk/>
          <pc:sldMk cId="2052810623" sldId="384"/>
        </pc:sldMkLst>
        <pc:spChg chg="add del mod">
          <ac:chgData name="#MELISSA NG LI YUN#" userId="76d324a4-4929-4d5e-86a9-a0b6e43ce83c" providerId="ADAL" clId="{C419B0B9-F574-F44E-95E4-F01F78C2C83B}" dt="2022-04-03T07:56:13.062" v="1223"/>
          <ac:spMkLst>
            <pc:docMk/>
            <pc:sldMk cId="2052810623" sldId="384"/>
            <ac:spMk id="2" creationId="{305B4DD1-F5C8-0F45-B678-F089340C8AE5}"/>
          </ac:spMkLst>
        </pc:spChg>
        <pc:spChg chg="del">
          <ac:chgData name="#MELISSA NG LI YUN#" userId="76d324a4-4929-4d5e-86a9-a0b6e43ce83c" providerId="ADAL" clId="{C419B0B9-F574-F44E-95E4-F01F78C2C83B}" dt="2022-04-03T07:55:16.513" v="1196" actId="478"/>
          <ac:spMkLst>
            <pc:docMk/>
            <pc:sldMk cId="2052810623" sldId="384"/>
            <ac:spMk id="7" creationId="{1C122286-11B1-F144-AC8E-BFDCB7599758}"/>
          </ac:spMkLst>
        </pc:spChg>
        <pc:spChg chg="del">
          <ac:chgData name="#MELISSA NG LI YUN#" userId="76d324a4-4929-4d5e-86a9-a0b6e43ce83c" providerId="ADAL" clId="{C419B0B9-F574-F44E-95E4-F01F78C2C83B}" dt="2022-04-03T07:55:16.513" v="1196" actId="478"/>
          <ac:spMkLst>
            <pc:docMk/>
            <pc:sldMk cId="2052810623" sldId="384"/>
            <ac:spMk id="9" creationId="{79ACF9B9-3255-0247-BEA1-159D7C8B9288}"/>
          </ac:spMkLst>
        </pc:spChg>
        <pc:spChg chg="add mod">
          <ac:chgData name="#MELISSA NG LI YUN#" userId="76d324a4-4929-4d5e-86a9-a0b6e43ce83c" providerId="ADAL" clId="{C419B0B9-F574-F44E-95E4-F01F78C2C83B}" dt="2022-04-03T07:59:29.389" v="1744" actId="1076"/>
          <ac:spMkLst>
            <pc:docMk/>
            <pc:sldMk cId="2052810623" sldId="384"/>
            <ac:spMk id="11" creationId="{EBBB9D51-3EDC-5A42-8B59-4325492F19F5}"/>
          </ac:spMkLst>
        </pc:spChg>
        <pc:spChg chg="add mod">
          <ac:chgData name="#MELISSA NG LI YUN#" userId="76d324a4-4929-4d5e-86a9-a0b6e43ce83c" providerId="ADAL" clId="{C419B0B9-F574-F44E-95E4-F01F78C2C83B}" dt="2022-04-03T08:00:25.782" v="1890" actId="20577"/>
          <ac:spMkLst>
            <pc:docMk/>
            <pc:sldMk cId="2052810623" sldId="384"/>
            <ac:spMk id="12" creationId="{8CE38D67-16F0-4C4C-8D67-95DB9DCAAFE7}"/>
          </ac:spMkLst>
        </pc:spChg>
        <pc:picChg chg="del">
          <ac:chgData name="#MELISSA NG LI YUN#" userId="76d324a4-4929-4d5e-86a9-a0b6e43ce83c" providerId="ADAL" clId="{C419B0B9-F574-F44E-95E4-F01F78C2C83B}" dt="2022-04-03T07:55:16.513" v="1196" actId="478"/>
          <ac:picMkLst>
            <pc:docMk/>
            <pc:sldMk cId="2052810623" sldId="384"/>
            <ac:picMk id="8" creationId="{BA5978E9-8DEF-3140-871C-B809035FF5F0}"/>
          </ac:picMkLst>
        </pc:picChg>
      </pc:sldChg>
      <pc:sldChg chg="addSp delSp modSp add mod">
        <pc:chgData name="#MELISSA NG LI YUN#" userId="76d324a4-4929-4d5e-86a9-a0b6e43ce83c" providerId="ADAL" clId="{C419B0B9-F574-F44E-95E4-F01F78C2C83B}" dt="2022-04-05T08:55:16.321" v="1923" actId="767"/>
        <pc:sldMkLst>
          <pc:docMk/>
          <pc:sldMk cId="41641735" sldId="399"/>
        </pc:sldMkLst>
        <pc:spChg chg="add mod">
          <ac:chgData name="#MELISSA NG LI YUN#" userId="76d324a4-4929-4d5e-86a9-a0b6e43ce83c" providerId="ADAL" clId="{C419B0B9-F574-F44E-95E4-F01F78C2C83B}" dt="2022-04-05T08:55:16.321" v="1923" actId="767"/>
          <ac:spMkLst>
            <pc:docMk/>
            <pc:sldMk cId="41641735" sldId="399"/>
            <ac:spMk id="10" creationId="{3265DD8F-EC0A-BA4D-A093-ED707E3901CB}"/>
          </ac:spMkLst>
        </pc:spChg>
        <pc:spChg chg="mod">
          <ac:chgData name="#MELISSA NG LI YUN#" userId="76d324a4-4929-4d5e-86a9-a0b6e43ce83c" providerId="ADAL" clId="{C419B0B9-F574-F44E-95E4-F01F78C2C83B}" dt="2022-04-05T08:55:08.684" v="1922"/>
          <ac:spMkLst>
            <pc:docMk/>
            <pc:sldMk cId="41641735" sldId="399"/>
            <ac:spMk id="18" creationId="{20CC4B3E-608A-454A-8488-4D2EF2EDE8A0}"/>
          </ac:spMkLst>
        </pc:spChg>
        <pc:picChg chg="add mod">
          <ac:chgData name="#MELISSA NG LI YUN#" userId="76d324a4-4929-4d5e-86a9-a0b6e43ce83c" providerId="ADAL" clId="{C419B0B9-F574-F44E-95E4-F01F78C2C83B}" dt="2022-04-05T08:54:43.229" v="1921" actId="962"/>
          <ac:picMkLst>
            <pc:docMk/>
            <pc:sldMk cId="41641735" sldId="399"/>
            <ac:picMk id="3" creationId="{57E431D8-8D06-AF4D-A6AE-D9D9C904E8FD}"/>
          </ac:picMkLst>
        </pc:picChg>
        <pc:picChg chg="del">
          <ac:chgData name="#MELISSA NG LI YUN#" userId="76d324a4-4929-4d5e-86a9-a0b6e43ce83c" providerId="ADAL" clId="{C419B0B9-F574-F44E-95E4-F01F78C2C83B}" dt="2022-04-05T08:54:29.578" v="1918" actId="478"/>
          <ac:picMkLst>
            <pc:docMk/>
            <pc:sldMk cId="41641735" sldId="399"/>
            <ac:picMk id="17" creationId="{036D817B-8AE6-4C58-BFB6-5DCD948D7E74}"/>
          </ac:picMkLst>
        </pc:picChg>
      </pc:sldChg>
      <pc:sldChg chg="addSp delSp modSp add mod">
        <pc:chgData name="#MELISSA NG LI YUN#" userId="76d324a4-4929-4d5e-86a9-a0b6e43ce83c" providerId="ADAL" clId="{C419B0B9-F574-F44E-95E4-F01F78C2C83B}" dt="2022-04-05T08:56:59.339" v="1942" actId="1076"/>
        <pc:sldMkLst>
          <pc:docMk/>
          <pc:sldMk cId="2034966170" sldId="400"/>
        </pc:sldMkLst>
        <pc:spChg chg="mod">
          <ac:chgData name="#MELISSA NG LI YUN#" userId="76d324a4-4929-4d5e-86a9-a0b6e43ce83c" providerId="ADAL" clId="{C419B0B9-F574-F44E-95E4-F01F78C2C83B}" dt="2022-04-05T08:56:47.388" v="1938" actId="20577"/>
          <ac:spMkLst>
            <pc:docMk/>
            <pc:sldMk cId="2034966170" sldId="400"/>
            <ac:spMk id="18" creationId="{20CC4B3E-608A-454A-8488-4D2EF2EDE8A0}"/>
          </ac:spMkLst>
        </pc:spChg>
        <pc:picChg chg="del">
          <ac:chgData name="#MELISSA NG LI YUN#" userId="76d324a4-4929-4d5e-86a9-a0b6e43ce83c" providerId="ADAL" clId="{C419B0B9-F574-F44E-95E4-F01F78C2C83B}" dt="2022-04-05T08:56:40.558" v="1934" actId="478"/>
          <ac:picMkLst>
            <pc:docMk/>
            <pc:sldMk cId="2034966170" sldId="400"/>
            <ac:picMk id="3" creationId="{57E431D8-8D06-AF4D-A6AE-D9D9C904E8FD}"/>
          </ac:picMkLst>
        </pc:picChg>
        <pc:picChg chg="add mod">
          <ac:chgData name="#MELISSA NG LI YUN#" userId="76d324a4-4929-4d5e-86a9-a0b6e43ce83c" providerId="ADAL" clId="{C419B0B9-F574-F44E-95E4-F01F78C2C83B}" dt="2022-04-05T08:56:59.339" v="1942" actId="1076"/>
          <ac:picMkLst>
            <pc:docMk/>
            <pc:sldMk cId="2034966170" sldId="400"/>
            <ac:picMk id="11" creationId="{57CE8306-C52A-8D4D-A3D2-D71D2A67F792}"/>
          </ac:picMkLst>
        </pc:picChg>
      </pc:sldChg>
      <pc:sldChg chg="addSp delSp modSp add mod">
        <pc:chgData name="#MELISSA NG LI YUN#" userId="76d324a4-4929-4d5e-86a9-a0b6e43ce83c" providerId="ADAL" clId="{C419B0B9-F574-F44E-95E4-F01F78C2C83B}" dt="2022-04-05T08:58:49.570" v="1973" actId="1076"/>
        <pc:sldMkLst>
          <pc:docMk/>
          <pc:sldMk cId="1396579340" sldId="401"/>
        </pc:sldMkLst>
        <pc:spChg chg="mod">
          <ac:chgData name="#MELISSA NG LI YUN#" userId="76d324a4-4929-4d5e-86a9-a0b6e43ce83c" providerId="ADAL" clId="{C419B0B9-F574-F44E-95E4-F01F78C2C83B}" dt="2022-04-05T08:58:31.859" v="1967" actId="20577"/>
          <ac:spMkLst>
            <pc:docMk/>
            <pc:sldMk cId="1396579340" sldId="401"/>
            <ac:spMk id="18" creationId="{20CC4B3E-608A-454A-8488-4D2EF2EDE8A0}"/>
          </ac:spMkLst>
        </pc:spChg>
        <pc:picChg chg="add mod">
          <ac:chgData name="#MELISSA NG LI YUN#" userId="76d324a4-4929-4d5e-86a9-a0b6e43ce83c" providerId="ADAL" clId="{C419B0B9-F574-F44E-95E4-F01F78C2C83B}" dt="2022-04-05T08:58:49.570" v="1973" actId="1076"/>
          <ac:picMkLst>
            <pc:docMk/>
            <pc:sldMk cId="1396579340" sldId="401"/>
            <ac:picMk id="3" creationId="{144D8E1B-093E-3D4D-8243-CEE66F2FAB0A}"/>
          </ac:picMkLst>
        </pc:picChg>
        <pc:picChg chg="del">
          <ac:chgData name="#MELISSA NG LI YUN#" userId="76d324a4-4929-4d5e-86a9-a0b6e43ce83c" providerId="ADAL" clId="{C419B0B9-F574-F44E-95E4-F01F78C2C83B}" dt="2022-04-05T08:58:33.958" v="1968" actId="478"/>
          <ac:picMkLst>
            <pc:docMk/>
            <pc:sldMk cId="1396579340" sldId="401"/>
            <ac:picMk id="11" creationId="{57CE8306-C52A-8D4D-A3D2-D71D2A67F792}"/>
          </ac:picMkLst>
        </pc:picChg>
      </pc:sldChg>
      <pc:sldChg chg="addSp modSp add mod">
        <pc:chgData name="#MELISSA NG LI YUN#" userId="76d324a4-4929-4d5e-86a9-a0b6e43ce83c" providerId="ADAL" clId="{C419B0B9-F574-F44E-95E4-F01F78C2C83B}" dt="2022-04-13T15:15:55.073" v="5120" actId="20577"/>
        <pc:sldMkLst>
          <pc:docMk/>
          <pc:sldMk cId="520299259" sldId="402"/>
        </pc:sldMkLst>
        <pc:spChg chg="mod">
          <ac:chgData name="#MELISSA NG LI YUN#" userId="76d324a4-4929-4d5e-86a9-a0b6e43ce83c" providerId="ADAL" clId="{C419B0B9-F574-F44E-95E4-F01F78C2C83B}" dt="2022-04-13T13:23:14.574" v="4811" actId="1035"/>
          <ac:spMkLst>
            <pc:docMk/>
            <pc:sldMk cId="520299259" sldId="402"/>
            <ac:spMk id="5" creationId="{C455D94A-F28D-4CFC-A214-756C93351452}"/>
          </ac:spMkLst>
        </pc:spChg>
        <pc:spChg chg="add mod">
          <ac:chgData name="#MELISSA NG LI YUN#" userId="76d324a4-4929-4d5e-86a9-a0b6e43ce83c" providerId="ADAL" clId="{C419B0B9-F574-F44E-95E4-F01F78C2C83B}" dt="2022-04-13T15:15:43.858" v="5109" actId="20577"/>
          <ac:spMkLst>
            <pc:docMk/>
            <pc:sldMk cId="520299259" sldId="402"/>
            <ac:spMk id="7" creationId="{EAD7015E-E483-E502-799C-7D780866089F}"/>
          </ac:spMkLst>
        </pc:spChg>
        <pc:spChg chg="add mod">
          <ac:chgData name="#MELISSA NG LI YUN#" userId="76d324a4-4929-4d5e-86a9-a0b6e43ce83c" providerId="ADAL" clId="{C419B0B9-F574-F44E-95E4-F01F78C2C83B}" dt="2022-04-13T15:15:55.073" v="5120" actId="20577"/>
          <ac:spMkLst>
            <pc:docMk/>
            <pc:sldMk cId="520299259" sldId="402"/>
            <ac:spMk id="8" creationId="{AD6CDA4D-99BF-873B-1297-917A8AA1B7F9}"/>
          </ac:spMkLst>
        </pc:spChg>
        <pc:spChg chg="mod">
          <ac:chgData name="#MELISSA NG LI YUN#" userId="76d324a4-4929-4d5e-86a9-a0b6e43ce83c" providerId="ADAL" clId="{C419B0B9-F574-F44E-95E4-F01F78C2C83B}" dt="2022-04-13T13:22:44.782" v="4771" actId="20577"/>
          <ac:spMkLst>
            <pc:docMk/>
            <pc:sldMk cId="520299259" sldId="402"/>
            <ac:spMk id="12" creationId="{F5A8D797-F60C-4019-937B-88C7A0EE8C79}"/>
          </ac:spMkLst>
        </pc:spChg>
        <pc:spChg chg="mod">
          <ac:chgData name="#MELISSA NG LI YUN#" userId="76d324a4-4929-4d5e-86a9-a0b6e43ce83c" providerId="ADAL" clId="{C419B0B9-F574-F44E-95E4-F01F78C2C83B}" dt="2022-04-13T13:23:14.574" v="4811" actId="1035"/>
          <ac:spMkLst>
            <pc:docMk/>
            <pc:sldMk cId="520299259" sldId="402"/>
            <ac:spMk id="14" creationId="{62789FDB-17A2-433A-AD28-E262C8A5AB68}"/>
          </ac:spMkLst>
        </pc:spChg>
        <pc:spChg chg="mod">
          <ac:chgData name="#MELISSA NG LI YUN#" userId="76d324a4-4929-4d5e-86a9-a0b6e43ce83c" providerId="ADAL" clId="{C419B0B9-F574-F44E-95E4-F01F78C2C83B}" dt="2022-04-13T13:23:14.574" v="4811" actId="1035"/>
          <ac:spMkLst>
            <pc:docMk/>
            <pc:sldMk cId="520299259" sldId="402"/>
            <ac:spMk id="15" creationId="{09826DA3-B165-4138-82D3-B7D7AC0B8AF9}"/>
          </ac:spMkLst>
        </pc:spChg>
        <pc:spChg chg="mod">
          <ac:chgData name="#MELISSA NG LI YUN#" userId="76d324a4-4929-4d5e-86a9-a0b6e43ce83c" providerId="ADAL" clId="{C419B0B9-F574-F44E-95E4-F01F78C2C83B}" dt="2022-04-13T13:23:14.574" v="4811" actId="1035"/>
          <ac:spMkLst>
            <pc:docMk/>
            <pc:sldMk cId="520299259" sldId="402"/>
            <ac:spMk id="16" creationId="{902B827A-6BF3-4249-AE02-7D7F2CA87BB0}"/>
          </ac:spMkLst>
        </pc:spChg>
      </pc:sldChg>
      <pc:sldChg chg="new del">
        <pc:chgData name="#MELISSA NG LI YUN#" userId="76d324a4-4929-4d5e-86a9-a0b6e43ce83c" providerId="ADAL" clId="{C419B0B9-F574-F44E-95E4-F01F78C2C83B}" dt="2022-04-06T04:39:04.546" v="4188" actId="680"/>
        <pc:sldMkLst>
          <pc:docMk/>
          <pc:sldMk cId="2426865487" sldId="402"/>
        </pc:sldMkLst>
      </pc:sldChg>
      <pc:sldMasterChg chg="delSldLayout">
        <pc:chgData name="#MELISSA NG LI YUN#" userId="76d324a4-4929-4d5e-86a9-a0b6e43ce83c" providerId="ADAL" clId="{C419B0B9-F574-F44E-95E4-F01F78C2C83B}" dt="2022-04-13T17:33:10.856" v="5121" actId="2696"/>
        <pc:sldMasterMkLst>
          <pc:docMk/>
          <pc:sldMasterMk cId="0" sldId="2147483660"/>
        </pc:sldMasterMkLst>
        <pc:sldLayoutChg chg="del">
          <pc:chgData name="#MELISSA NG LI YUN#" userId="76d324a4-4929-4d5e-86a9-a0b6e43ce83c" providerId="ADAL" clId="{C419B0B9-F574-F44E-95E4-F01F78C2C83B}" dt="2022-04-13T17:33:10.856" v="5121" actId="2696"/>
          <pc:sldLayoutMkLst>
            <pc:docMk/>
            <pc:sldMasterMk cId="0" sldId="2147483660"/>
            <pc:sldLayoutMk cId="0" sldId="214748365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346534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886252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33167458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3156456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07257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make our lives easier, and for a more reliable model for our machine learning process, we will preprocess the data.</a:t>
            </a:r>
            <a:endParaRPr lang="en-SG" dirty="0"/>
          </a:p>
        </p:txBody>
      </p:sp>
    </p:spTree>
    <p:extLst>
      <p:ext uri="{BB962C8B-B14F-4D97-AF65-F5344CB8AC3E}">
        <p14:creationId xmlns:p14="http://schemas.microsoft.com/office/powerpoint/2010/main" val="23658987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Extremely detailed descriptions of each variable</a:t>
            </a:r>
            <a:endParaRPr lang="en-SG" dirty="0"/>
          </a:p>
        </p:txBody>
      </p:sp>
    </p:spTree>
    <p:extLst>
      <p:ext uri="{BB962C8B-B14F-4D97-AF65-F5344CB8AC3E}">
        <p14:creationId xmlns:p14="http://schemas.microsoft.com/office/powerpoint/2010/main" val="38927058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81469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3058913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SVM works by mapping data to a higher dimensional feature space so that data points can be categorized. If it’s linear of course, the results will give us a line that’s best fit among our data that divides the 2 classes.</a:t>
            </a:r>
          </a:p>
          <a:p>
            <a:r>
              <a:rPr lang="en-US" dirty="0"/>
              <a:t>Because from previous analysis of the dataset, we do understand that our dataset has an unbalanced number of 1s to 0s. Therefore, we tried to find the optimal separating of the hyperplane with automatically correcting the unbalanced classes. It seems that after this test, the precision dropped significantly, while the recall and f1-score increased. The accuracy also decreased, but from this comparison, it does seem that the unweighted model seems to be better than the weighted one. Probably because we customized the weights manually.</a:t>
            </a:r>
          </a:p>
        </p:txBody>
      </p:sp>
    </p:spTree>
    <p:extLst>
      <p:ext uri="{BB962C8B-B14F-4D97-AF65-F5344CB8AC3E}">
        <p14:creationId xmlns:p14="http://schemas.microsoft.com/office/powerpoint/2010/main" val="3758205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0767370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Moving on to the next model that we tried, we attempted to use neural networks to train our model because we thought that we might be able to obtain a better predictor. The concept of neural networks is really interesting, NN could also be known as ANN, which is a subset of machine learning and a part of deep learning algorithms. Where they have interconnection between nodes and </a:t>
            </a:r>
            <a:r>
              <a:rPr lang="en-US" dirty="0" err="1"/>
              <a:t>mimicks</a:t>
            </a:r>
            <a:r>
              <a:rPr lang="en-US" dirty="0"/>
              <a:t> the </a:t>
            </a:r>
            <a:r>
              <a:rPr lang="en-US" dirty="0" err="1"/>
              <a:t>nurons</a:t>
            </a:r>
            <a:r>
              <a:rPr lang="en-US" dirty="0"/>
              <a:t> in the human brain. </a:t>
            </a:r>
            <a:r>
              <a:rPr lang="en-US" dirty="0" err="1"/>
              <a:t>Recognising</a:t>
            </a:r>
            <a:r>
              <a:rPr lang="en-US" dirty="0"/>
              <a:t> hidden patterns and correlations in raw data, then condensing it into the important </a:t>
            </a:r>
            <a:r>
              <a:rPr lang="en-US" dirty="0" err="1"/>
              <a:t>feactures</a:t>
            </a:r>
            <a:r>
              <a:rPr lang="en-US" dirty="0"/>
              <a:t> and eventually producing an output based on the previous layers.</a:t>
            </a:r>
          </a:p>
          <a:p>
            <a:endParaRPr lang="en-US" dirty="0"/>
          </a:p>
          <a:p>
            <a:endParaRPr lang="en-US" dirty="0"/>
          </a:p>
        </p:txBody>
      </p:sp>
    </p:spTree>
    <p:extLst>
      <p:ext uri="{BB962C8B-B14F-4D97-AF65-F5344CB8AC3E}">
        <p14:creationId xmlns:p14="http://schemas.microsoft.com/office/powerpoint/2010/main" val="1890289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results of the neural networks however were quite similar to the non-neural network </a:t>
            </a:r>
            <a:r>
              <a:rPr lang="en-US"/>
              <a:t>models.</a:t>
            </a:r>
          </a:p>
          <a:p>
            <a:endParaRPr lang="en-US" dirty="0"/>
          </a:p>
        </p:txBody>
      </p:sp>
    </p:spTree>
    <p:extLst>
      <p:ext uri="{BB962C8B-B14F-4D97-AF65-F5344CB8AC3E}">
        <p14:creationId xmlns:p14="http://schemas.microsoft.com/office/powerpoint/2010/main" val="35800291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616266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2182665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GTD is the most comprehensive unclassified database of terrorist attacks in the world, and is open source, meaning it is free for everyone to use.</a:t>
            </a:r>
          </a:p>
          <a:p>
            <a:r>
              <a:rPr lang="en-US" dirty="0"/>
              <a:t>Collection of over 180000 events, with 135 different features</a:t>
            </a:r>
          </a:p>
          <a:p>
            <a:r>
              <a:rPr lang="en-US" dirty="0"/>
              <a:t>Unfortunately, most of the features are unusable in our case, some with majority being null, and others being text-based data.</a:t>
            </a:r>
            <a:endParaRPr lang="en-SG" dirty="0"/>
          </a:p>
        </p:txBody>
      </p:sp>
    </p:spTree>
    <p:extLst>
      <p:ext uri="{BB962C8B-B14F-4D97-AF65-F5344CB8AC3E}">
        <p14:creationId xmlns:p14="http://schemas.microsoft.com/office/powerpoint/2010/main" val="2857251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3775921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3888690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139209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1912448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1807574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2847951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57200" y="414000"/>
            <a:ext cx="8229600" cy="1431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b="1">
                <a:latin typeface="Fira Sans Extra Condensed"/>
                <a:ea typeface="Fira Sans Extra Condensed"/>
                <a:cs typeface="Fira Sans Extra Condensed"/>
                <a:sym typeface="Fira Sans Extra Condense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457200" y="1702950"/>
            <a:ext cx="8229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solidFill>
                  <a:schemeClr val="dk1"/>
                </a:solidFill>
                <a:latin typeface="Roboto"/>
                <a:ea typeface="Roboto"/>
                <a:cs typeface="Roboto"/>
                <a:sym typeface="Roboto"/>
              </a:defRPr>
            </a:lvl1pPr>
            <a:lvl2pPr lvl="1" algn="ctr">
              <a:lnSpc>
                <a:spcPct val="100000"/>
              </a:lnSpc>
              <a:spcBef>
                <a:spcPts val="160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3"/>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0890967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57200" y="414000"/>
            <a:ext cx="8229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57200" y="1121450"/>
            <a:ext cx="8229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57200" y="414000"/>
            <a:ext cx="8229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4000"/>
            <a:ext cx="8229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2pPr>
            <a:lvl3pPr lvl="2">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3pPr>
            <a:lvl4pPr lvl="3">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4pPr>
            <a:lvl5pPr lvl="4">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5pPr>
            <a:lvl6pPr lvl="5">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6pPr>
            <a:lvl7pPr lvl="6">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7pPr>
            <a:lvl8pPr lvl="7">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8pPr>
            <a:lvl9pPr lvl="8">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9pPr>
          </a:lstStyle>
          <a:p>
            <a:endParaRPr/>
          </a:p>
        </p:txBody>
      </p:sp>
      <p:sp>
        <p:nvSpPr>
          <p:cNvPr id="7" name="Google Shape;7;p1"/>
          <p:cNvSpPr txBox="1">
            <a:spLocks noGrp="1"/>
          </p:cNvSpPr>
          <p:nvPr>
            <p:ph type="body" idx="1"/>
          </p:nvPr>
        </p:nvSpPr>
        <p:spPr>
          <a:xfrm>
            <a:off x="457200" y="1121450"/>
            <a:ext cx="8229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EA4335"/>
          </p15:clr>
        </p15:guide>
        <p15:guide id="2" pos="5472">
          <p15:clr>
            <a:srgbClr val="EA4335"/>
          </p15:clr>
        </p15:guide>
        <p15:guide id="3" orient="horz" pos="261">
          <p15:clr>
            <a:srgbClr val="EA4335"/>
          </p15:clr>
        </p15:guide>
        <p15:guide id="4" orient="horz" pos="298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52" name="Google Shape;52;p1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2" r:id="rId2"/>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39.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42.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40.png"/><Relationship Id="rId5" Type="http://schemas.openxmlformats.org/officeDocument/2006/relationships/image" Target="../media/image46.png"/><Relationship Id="rId10" Type="http://schemas.openxmlformats.org/officeDocument/2006/relationships/image" Target="../media/image39.png"/><Relationship Id="rId4" Type="http://schemas.openxmlformats.org/officeDocument/2006/relationships/image" Target="../media/image45.png"/><Relationship Id="rId9" Type="http://schemas.openxmlformats.org/officeDocument/2006/relationships/image" Target="../media/image38.png"/><Relationship Id="rId14"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svg"/></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sv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7.png"/><Relationship Id="rId4" Type="http://schemas.openxmlformats.org/officeDocument/2006/relationships/image" Target="../media/image68.png"/></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7.png"/></Relationships>
</file>

<file path=ppt/slides/_rels/slide5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8.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7.png"/><Relationship Id="rId9" Type="http://schemas.openxmlformats.org/officeDocument/2006/relationships/image" Target="../media/image7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58.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59.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85.png"/><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61.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62.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6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97.jpg"/><Relationship Id="rId3" Type="http://schemas.openxmlformats.org/officeDocument/2006/relationships/image" Target="../media/image92.jpg"/><Relationship Id="rId7" Type="http://schemas.openxmlformats.org/officeDocument/2006/relationships/image" Target="../media/image96.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95.jpg"/><Relationship Id="rId5" Type="http://schemas.openxmlformats.org/officeDocument/2006/relationships/image" Target="../media/image94.jpg"/><Relationship Id="rId4" Type="http://schemas.openxmlformats.org/officeDocument/2006/relationships/image" Target="../media/image93.jpg"/></Relationships>
</file>

<file path=ppt/slides/_rels/slide78.xml.rels><?xml version="1.0" encoding="UTF-8" standalone="yes"?>
<Relationships xmlns="http://schemas.openxmlformats.org/package/2006/relationships"><Relationship Id="rId8" Type="http://schemas.openxmlformats.org/officeDocument/2006/relationships/image" Target="../media/image97.jpg"/><Relationship Id="rId3" Type="http://schemas.openxmlformats.org/officeDocument/2006/relationships/image" Target="../media/image92.jpg"/><Relationship Id="rId7" Type="http://schemas.openxmlformats.org/officeDocument/2006/relationships/image" Target="../media/image96.png"/><Relationship Id="rId12" Type="http://schemas.openxmlformats.org/officeDocument/2006/relationships/image" Target="../media/image36.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95.jpg"/><Relationship Id="rId11" Type="http://schemas.openxmlformats.org/officeDocument/2006/relationships/image" Target="../media/image99.png"/><Relationship Id="rId5" Type="http://schemas.openxmlformats.org/officeDocument/2006/relationships/image" Target="../media/image94.jpg"/><Relationship Id="rId10" Type="http://schemas.openxmlformats.org/officeDocument/2006/relationships/image" Target="../media/image98.png"/><Relationship Id="rId4" Type="http://schemas.openxmlformats.org/officeDocument/2006/relationships/image" Target="../media/image93.jpg"/><Relationship Id="rId9" Type="http://schemas.openxmlformats.org/officeDocument/2006/relationships/image" Target="../media/image6.png"/></Relationships>
</file>

<file path=ppt/slides/_rels/slide7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9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5" name="Picture 4" descr="A picture containing sky, outdoor, stack&#10;&#10;Description automatically generated">
            <a:extLst>
              <a:ext uri="{FF2B5EF4-FFF2-40B4-BE49-F238E27FC236}">
                <a16:creationId xmlns:a16="http://schemas.microsoft.com/office/drawing/2014/main" id="{F49015C7-2586-4079-82E7-C50C3118DDCB}"/>
              </a:ext>
            </a:extLst>
          </p:cNvPr>
          <p:cNvPicPr>
            <a:picLocks noChangeAspect="1"/>
          </p:cNvPicPr>
          <p:nvPr/>
        </p:nvPicPr>
        <p:blipFill>
          <a:blip r:embed="rId3">
            <a:alphaModFix/>
          </a:blip>
          <a:stretch>
            <a:fillRect/>
          </a:stretch>
        </p:blipFill>
        <p:spPr>
          <a:xfrm>
            <a:off x="0" y="-73038"/>
            <a:ext cx="9144000" cy="6858000"/>
          </a:xfrm>
          <a:prstGeom prst="rect">
            <a:avLst/>
          </a:prstGeom>
        </p:spPr>
      </p:pic>
      <p:sp>
        <p:nvSpPr>
          <p:cNvPr id="6" name="Rectangle 5">
            <a:extLst>
              <a:ext uri="{FF2B5EF4-FFF2-40B4-BE49-F238E27FC236}">
                <a16:creationId xmlns:a16="http://schemas.microsoft.com/office/drawing/2014/main" id="{398E43F0-5011-49C5-9C8E-C17F79D8BC86}"/>
              </a:ext>
            </a:extLst>
          </p:cNvPr>
          <p:cNvSpPr/>
          <p:nvPr/>
        </p:nvSpPr>
        <p:spPr>
          <a:xfrm>
            <a:off x="-444500" y="-419100"/>
            <a:ext cx="10020300" cy="6858000"/>
          </a:xfrm>
          <a:prstGeom prst="rect">
            <a:avLst/>
          </a:prstGeom>
          <a:solidFill>
            <a:schemeClr val="dk1">
              <a:alpha val="61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58" name="Google Shape;58;p15"/>
          <p:cNvSpPr txBox="1">
            <a:spLocks noGrp="1"/>
          </p:cNvSpPr>
          <p:nvPr>
            <p:ph type="ctrTitle"/>
          </p:nvPr>
        </p:nvSpPr>
        <p:spPr>
          <a:xfrm>
            <a:off x="457200" y="2142564"/>
            <a:ext cx="8229600" cy="88374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bg1"/>
                </a:solidFill>
              </a:rPr>
              <a:t>Terrorism</a:t>
            </a:r>
            <a:endParaRPr dirty="0">
              <a:solidFill>
                <a:schemeClr val="bg1"/>
              </a:solidFill>
            </a:endParaRPr>
          </a:p>
        </p:txBody>
      </p:sp>
      <p:sp>
        <p:nvSpPr>
          <p:cNvPr id="59" name="Google Shape;59;p15"/>
          <p:cNvSpPr txBox="1">
            <a:spLocks noGrp="1"/>
          </p:cNvSpPr>
          <p:nvPr>
            <p:ph type="subTitle" idx="1"/>
          </p:nvPr>
        </p:nvSpPr>
        <p:spPr>
          <a:xfrm>
            <a:off x="457200" y="2883662"/>
            <a:ext cx="8229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dirty="0">
                <a:solidFill>
                  <a:schemeClr val="bg1"/>
                </a:solidFill>
              </a:rPr>
              <a:t>Analysing the Global Terrorism Dataset</a:t>
            </a:r>
          </a:p>
          <a:p>
            <a:pPr marL="0" lvl="0" indent="0" algn="ctr" rtl="0">
              <a:spcBef>
                <a:spcPts val="0"/>
              </a:spcBef>
              <a:spcAft>
                <a:spcPts val="1600"/>
              </a:spcAft>
              <a:buNone/>
            </a:pPr>
            <a:r>
              <a:rPr lang="en-GB" dirty="0">
                <a:solidFill>
                  <a:schemeClr val="bg1"/>
                </a:solidFill>
              </a:rPr>
              <a:t>Done By: Ng Ho Chi &amp; Melissa Ng</a:t>
            </a:r>
            <a:br>
              <a:rPr lang="en-GB" dirty="0">
                <a:solidFill>
                  <a:schemeClr val="bg1"/>
                </a:solidFill>
              </a:rPr>
            </a:br>
            <a:r>
              <a:rPr lang="en-GB" dirty="0">
                <a:solidFill>
                  <a:schemeClr val="bg1"/>
                </a:solidFill>
              </a:rPr>
              <a:t>SC7 Group 10</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4C81D-2789-41CD-9B9B-2C792CCB6504}"/>
              </a:ext>
            </a:extLst>
          </p:cNvPr>
          <p:cNvSpPr>
            <a:spLocks noGrp="1"/>
          </p:cNvSpPr>
          <p:nvPr>
            <p:ph type="title"/>
          </p:nvPr>
        </p:nvSpPr>
        <p:spPr>
          <a:xfrm>
            <a:off x="311700" y="6583150"/>
            <a:ext cx="8520600" cy="841800"/>
          </a:xfrm>
        </p:spPr>
        <p:txBody>
          <a:bodyPr/>
          <a:lstStyle/>
          <a:p>
            <a:r>
              <a:rPr lang="en-US" dirty="0"/>
              <a:t>First </a:t>
            </a:r>
            <a:r>
              <a:rPr lang="en-US" dirty="0" err="1"/>
              <a:t>analyse</a:t>
            </a:r>
            <a:r>
              <a:rPr lang="en-US" dirty="0"/>
              <a:t> the number of attacks, number of failed attacks, success, percent of successful to get an idea of the feature we are trying to predict – how skewed, distribution etc.</a:t>
            </a:r>
            <a:br>
              <a:rPr lang="en-US" dirty="0"/>
            </a:br>
            <a:r>
              <a:rPr lang="en-US" dirty="0"/>
              <a:t>- show number of </a:t>
            </a:r>
            <a:r>
              <a:rPr lang="en-US" dirty="0" err="1"/>
              <a:t>success:fail</a:t>
            </a:r>
            <a:endParaRPr lang="en-SG" dirty="0"/>
          </a:p>
        </p:txBody>
      </p:sp>
      <p:pic>
        <p:nvPicPr>
          <p:cNvPr id="4" name="Picture 3">
            <a:extLst>
              <a:ext uri="{FF2B5EF4-FFF2-40B4-BE49-F238E27FC236}">
                <a16:creationId xmlns:a16="http://schemas.microsoft.com/office/drawing/2014/main" id="{59E3F4D9-5B5D-4566-8259-3AC0B538E389}"/>
              </a:ext>
            </a:extLst>
          </p:cNvPr>
          <p:cNvPicPr>
            <a:picLocks noChangeAspect="1"/>
          </p:cNvPicPr>
          <p:nvPr/>
        </p:nvPicPr>
        <p:blipFill>
          <a:blip r:embed="rId3"/>
          <a:stretch>
            <a:fillRect/>
          </a:stretch>
        </p:blipFill>
        <p:spPr>
          <a:xfrm>
            <a:off x="4736609" y="1406702"/>
            <a:ext cx="4095691" cy="2415998"/>
          </a:xfrm>
          <a:prstGeom prst="rect">
            <a:avLst/>
          </a:prstGeom>
        </p:spPr>
      </p:pic>
      <p:pic>
        <p:nvPicPr>
          <p:cNvPr id="6" name="Picture 5">
            <a:extLst>
              <a:ext uri="{FF2B5EF4-FFF2-40B4-BE49-F238E27FC236}">
                <a16:creationId xmlns:a16="http://schemas.microsoft.com/office/drawing/2014/main" id="{A1354FCD-6C14-4CBF-BC3A-E067ACCDB946}"/>
              </a:ext>
            </a:extLst>
          </p:cNvPr>
          <p:cNvPicPr>
            <a:picLocks noChangeAspect="1"/>
          </p:cNvPicPr>
          <p:nvPr/>
        </p:nvPicPr>
        <p:blipFill>
          <a:blip r:embed="rId4"/>
          <a:stretch>
            <a:fillRect/>
          </a:stretch>
        </p:blipFill>
        <p:spPr>
          <a:xfrm>
            <a:off x="-4927050" y="1406702"/>
            <a:ext cx="4209045" cy="2415998"/>
          </a:xfrm>
          <a:prstGeom prst="rect">
            <a:avLst/>
          </a:prstGeom>
        </p:spPr>
      </p:pic>
      <p:sp>
        <p:nvSpPr>
          <p:cNvPr id="7" name="Google Shape;58;p15">
            <a:extLst>
              <a:ext uri="{FF2B5EF4-FFF2-40B4-BE49-F238E27FC236}">
                <a16:creationId xmlns:a16="http://schemas.microsoft.com/office/drawing/2014/main" id="{DF3D016A-3A32-47AB-92B1-291C8FA01AF9}"/>
              </a:ext>
            </a:extLst>
          </p:cNvPr>
          <p:cNvSpPr txBox="1">
            <a:spLocks/>
          </p:cNvSpPr>
          <p:nvPr/>
        </p:nvSpPr>
        <p:spPr>
          <a:xfrm>
            <a:off x="5391332" y="522955"/>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Total attacks</a:t>
            </a:r>
          </a:p>
        </p:txBody>
      </p:sp>
      <p:sp>
        <p:nvSpPr>
          <p:cNvPr id="8" name="Google Shape;58;p15">
            <a:extLst>
              <a:ext uri="{FF2B5EF4-FFF2-40B4-BE49-F238E27FC236}">
                <a16:creationId xmlns:a16="http://schemas.microsoft.com/office/drawing/2014/main" id="{1E613CAB-04C7-4104-9A45-01D360FB32AD}"/>
              </a:ext>
            </a:extLst>
          </p:cNvPr>
          <p:cNvSpPr txBox="1">
            <a:spLocks/>
          </p:cNvSpPr>
          <p:nvPr/>
        </p:nvSpPr>
        <p:spPr>
          <a:xfrm>
            <a:off x="-4717338" y="522954"/>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Successful attacks</a:t>
            </a:r>
          </a:p>
        </p:txBody>
      </p:sp>
    </p:spTree>
    <p:extLst>
      <p:ext uri="{BB962C8B-B14F-4D97-AF65-F5344CB8AC3E}">
        <p14:creationId xmlns:p14="http://schemas.microsoft.com/office/powerpoint/2010/main" val="35138634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4C81D-2789-41CD-9B9B-2C792CCB6504}"/>
              </a:ext>
            </a:extLst>
          </p:cNvPr>
          <p:cNvSpPr>
            <a:spLocks noGrp="1"/>
          </p:cNvSpPr>
          <p:nvPr>
            <p:ph type="title"/>
          </p:nvPr>
        </p:nvSpPr>
        <p:spPr>
          <a:xfrm>
            <a:off x="311700" y="6583150"/>
            <a:ext cx="8520600" cy="841800"/>
          </a:xfrm>
        </p:spPr>
        <p:txBody>
          <a:bodyPr/>
          <a:lstStyle/>
          <a:p>
            <a:r>
              <a:rPr lang="en-US" dirty="0"/>
              <a:t>First </a:t>
            </a:r>
            <a:r>
              <a:rPr lang="en-US" dirty="0" err="1"/>
              <a:t>analyse</a:t>
            </a:r>
            <a:r>
              <a:rPr lang="en-US" dirty="0"/>
              <a:t> the number of attacks, number of failed attacks, success, percent of successful to get an idea of the feature we are trying to predict – how skewed, distribution etc.</a:t>
            </a:r>
            <a:br>
              <a:rPr lang="en-US" dirty="0"/>
            </a:br>
            <a:r>
              <a:rPr lang="en-US" dirty="0"/>
              <a:t>- show number of </a:t>
            </a:r>
            <a:r>
              <a:rPr lang="en-US" dirty="0" err="1"/>
              <a:t>success:fail</a:t>
            </a:r>
            <a:endParaRPr lang="en-SG" dirty="0"/>
          </a:p>
        </p:txBody>
      </p:sp>
      <p:pic>
        <p:nvPicPr>
          <p:cNvPr id="4" name="Picture 3">
            <a:extLst>
              <a:ext uri="{FF2B5EF4-FFF2-40B4-BE49-F238E27FC236}">
                <a16:creationId xmlns:a16="http://schemas.microsoft.com/office/drawing/2014/main" id="{59E3F4D9-5B5D-4566-8259-3AC0B538E389}"/>
              </a:ext>
            </a:extLst>
          </p:cNvPr>
          <p:cNvPicPr>
            <a:picLocks noChangeAspect="1"/>
          </p:cNvPicPr>
          <p:nvPr/>
        </p:nvPicPr>
        <p:blipFill>
          <a:blip r:embed="rId3"/>
          <a:stretch>
            <a:fillRect/>
          </a:stretch>
        </p:blipFill>
        <p:spPr>
          <a:xfrm>
            <a:off x="4736609" y="1406702"/>
            <a:ext cx="4095691" cy="2415998"/>
          </a:xfrm>
          <a:prstGeom prst="rect">
            <a:avLst/>
          </a:prstGeom>
        </p:spPr>
      </p:pic>
      <p:pic>
        <p:nvPicPr>
          <p:cNvPr id="6" name="Picture 5">
            <a:extLst>
              <a:ext uri="{FF2B5EF4-FFF2-40B4-BE49-F238E27FC236}">
                <a16:creationId xmlns:a16="http://schemas.microsoft.com/office/drawing/2014/main" id="{A1354FCD-6C14-4CBF-BC3A-E067ACCDB946}"/>
              </a:ext>
            </a:extLst>
          </p:cNvPr>
          <p:cNvPicPr>
            <a:picLocks noChangeAspect="1"/>
          </p:cNvPicPr>
          <p:nvPr/>
        </p:nvPicPr>
        <p:blipFill>
          <a:blip r:embed="rId4"/>
          <a:stretch>
            <a:fillRect/>
          </a:stretch>
        </p:blipFill>
        <p:spPr>
          <a:xfrm>
            <a:off x="311700" y="1406702"/>
            <a:ext cx="4209045" cy="2415998"/>
          </a:xfrm>
          <a:prstGeom prst="rect">
            <a:avLst/>
          </a:prstGeom>
        </p:spPr>
      </p:pic>
      <p:sp>
        <p:nvSpPr>
          <p:cNvPr id="7" name="Google Shape;58;p15">
            <a:extLst>
              <a:ext uri="{FF2B5EF4-FFF2-40B4-BE49-F238E27FC236}">
                <a16:creationId xmlns:a16="http://schemas.microsoft.com/office/drawing/2014/main" id="{DF3D016A-3A32-47AB-92B1-291C8FA01AF9}"/>
              </a:ext>
            </a:extLst>
          </p:cNvPr>
          <p:cNvSpPr txBox="1">
            <a:spLocks/>
          </p:cNvSpPr>
          <p:nvPr/>
        </p:nvSpPr>
        <p:spPr>
          <a:xfrm>
            <a:off x="5391332" y="522955"/>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Total attacks</a:t>
            </a:r>
          </a:p>
        </p:txBody>
      </p:sp>
      <p:sp>
        <p:nvSpPr>
          <p:cNvPr id="8" name="Google Shape;58;p15">
            <a:extLst>
              <a:ext uri="{FF2B5EF4-FFF2-40B4-BE49-F238E27FC236}">
                <a16:creationId xmlns:a16="http://schemas.microsoft.com/office/drawing/2014/main" id="{1E613CAB-04C7-4104-9A45-01D360FB32AD}"/>
              </a:ext>
            </a:extLst>
          </p:cNvPr>
          <p:cNvSpPr txBox="1">
            <a:spLocks/>
          </p:cNvSpPr>
          <p:nvPr/>
        </p:nvSpPr>
        <p:spPr>
          <a:xfrm>
            <a:off x="521412" y="522954"/>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Successful attacks</a:t>
            </a:r>
          </a:p>
        </p:txBody>
      </p:sp>
      <p:pic>
        <p:nvPicPr>
          <p:cNvPr id="9" name="Picture 8">
            <a:extLst>
              <a:ext uri="{FF2B5EF4-FFF2-40B4-BE49-F238E27FC236}">
                <a16:creationId xmlns:a16="http://schemas.microsoft.com/office/drawing/2014/main" id="{4C586FDD-5A1C-4CAE-B7D0-A88718A57552}"/>
              </a:ext>
            </a:extLst>
          </p:cNvPr>
          <p:cNvPicPr>
            <a:picLocks noChangeAspect="1"/>
          </p:cNvPicPr>
          <p:nvPr/>
        </p:nvPicPr>
        <p:blipFill>
          <a:blip r:embed="rId5"/>
          <a:stretch>
            <a:fillRect/>
          </a:stretch>
        </p:blipFill>
        <p:spPr>
          <a:xfrm>
            <a:off x="-4644577" y="1425752"/>
            <a:ext cx="4142658" cy="2415998"/>
          </a:xfrm>
          <a:prstGeom prst="rect">
            <a:avLst/>
          </a:prstGeom>
        </p:spPr>
      </p:pic>
      <p:sp>
        <p:nvSpPr>
          <p:cNvPr id="10" name="Google Shape;58;p15">
            <a:extLst>
              <a:ext uri="{FF2B5EF4-FFF2-40B4-BE49-F238E27FC236}">
                <a16:creationId xmlns:a16="http://schemas.microsoft.com/office/drawing/2014/main" id="{2C32D005-B56D-40B1-AFB7-0308768C472F}"/>
              </a:ext>
            </a:extLst>
          </p:cNvPr>
          <p:cNvSpPr txBox="1">
            <a:spLocks/>
          </p:cNvSpPr>
          <p:nvPr/>
        </p:nvSpPr>
        <p:spPr>
          <a:xfrm>
            <a:off x="-4468058" y="493458"/>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Failed attacks</a:t>
            </a:r>
          </a:p>
        </p:txBody>
      </p:sp>
    </p:spTree>
    <p:extLst>
      <p:ext uri="{BB962C8B-B14F-4D97-AF65-F5344CB8AC3E}">
        <p14:creationId xmlns:p14="http://schemas.microsoft.com/office/powerpoint/2010/main" val="1763876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4C81D-2789-41CD-9B9B-2C792CCB6504}"/>
              </a:ext>
            </a:extLst>
          </p:cNvPr>
          <p:cNvSpPr>
            <a:spLocks noGrp="1"/>
          </p:cNvSpPr>
          <p:nvPr>
            <p:ph type="title"/>
          </p:nvPr>
        </p:nvSpPr>
        <p:spPr>
          <a:xfrm>
            <a:off x="311700" y="6583150"/>
            <a:ext cx="8520600" cy="841800"/>
          </a:xfrm>
        </p:spPr>
        <p:txBody>
          <a:bodyPr/>
          <a:lstStyle/>
          <a:p>
            <a:r>
              <a:rPr lang="en-US" dirty="0"/>
              <a:t>First </a:t>
            </a:r>
            <a:r>
              <a:rPr lang="en-US" dirty="0" err="1"/>
              <a:t>analyse</a:t>
            </a:r>
            <a:r>
              <a:rPr lang="en-US" dirty="0"/>
              <a:t> the number of attacks, number of failed attacks, success, percent of successful to get an idea of the feature we are trying to predict – how skewed, distribution etc.</a:t>
            </a:r>
            <a:br>
              <a:rPr lang="en-US" dirty="0"/>
            </a:br>
            <a:r>
              <a:rPr lang="en-US" dirty="0"/>
              <a:t>- show number of </a:t>
            </a:r>
            <a:r>
              <a:rPr lang="en-US" dirty="0" err="1"/>
              <a:t>success:fail</a:t>
            </a:r>
            <a:endParaRPr lang="en-SG" dirty="0"/>
          </a:p>
        </p:txBody>
      </p:sp>
      <p:pic>
        <p:nvPicPr>
          <p:cNvPr id="4" name="Picture 3">
            <a:extLst>
              <a:ext uri="{FF2B5EF4-FFF2-40B4-BE49-F238E27FC236}">
                <a16:creationId xmlns:a16="http://schemas.microsoft.com/office/drawing/2014/main" id="{59E3F4D9-5B5D-4566-8259-3AC0B538E389}"/>
              </a:ext>
            </a:extLst>
          </p:cNvPr>
          <p:cNvPicPr>
            <a:picLocks noChangeAspect="1"/>
          </p:cNvPicPr>
          <p:nvPr/>
        </p:nvPicPr>
        <p:blipFill>
          <a:blip r:embed="rId3"/>
          <a:stretch>
            <a:fillRect/>
          </a:stretch>
        </p:blipFill>
        <p:spPr>
          <a:xfrm>
            <a:off x="4736609" y="1406702"/>
            <a:ext cx="4095691" cy="2415998"/>
          </a:xfrm>
          <a:prstGeom prst="rect">
            <a:avLst/>
          </a:prstGeom>
        </p:spPr>
      </p:pic>
      <p:pic>
        <p:nvPicPr>
          <p:cNvPr id="6" name="Picture 5">
            <a:extLst>
              <a:ext uri="{FF2B5EF4-FFF2-40B4-BE49-F238E27FC236}">
                <a16:creationId xmlns:a16="http://schemas.microsoft.com/office/drawing/2014/main" id="{A1354FCD-6C14-4CBF-BC3A-E067ACCDB946}"/>
              </a:ext>
            </a:extLst>
          </p:cNvPr>
          <p:cNvPicPr>
            <a:picLocks noChangeAspect="1"/>
          </p:cNvPicPr>
          <p:nvPr/>
        </p:nvPicPr>
        <p:blipFill>
          <a:blip r:embed="rId4"/>
          <a:stretch>
            <a:fillRect/>
          </a:stretch>
        </p:blipFill>
        <p:spPr>
          <a:xfrm>
            <a:off x="311700" y="-3108148"/>
            <a:ext cx="4209045" cy="2415998"/>
          </a:xfrm>
          <a:prstGeom prst="rect">
            <a:avLst/>
          </a:prstGeom>
        </p:spPr>
      </p:pic>
      <p:sp>
        <p:nvSpPr>
          <p:cNvPr id="7" name="Google Shape;58;p15">
            <a:extLst>
              <a:ext uri="{FF2B5EF4-FFF2-40B4-BE49-F238E27FC236}">
                <a16:creationId xmlns:a16="http://schemas.microsoft.com/office/drawing/2014/main" id="{DF3D016A-3A32-47AB-92B1-291C8FA01AF9}"/>
              </a:ext>
            </a:extLst>
          </p:cNvPr>
          <p:cNvSpPr txBox="1">
            <a:spLocks/>
          </p:cNvSpPr>
          <p:nvPr/>
        </p:nvSpPr>
        <p:spPr>
          <a:xfrm>
            <a:off x="5391332" y="522955"/>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Total attacks</a:t>
            </a:r>
          </a:p>
        </p:txBody>
      </p:sp>
      <p:sp>
        <p:nvSpPr>
          <p:cNvPr id="8" name="Google Shape;58;p15">
            <a:extLst>
              <a:ext uri="{FF2B5EF4-FFF2-40B4-BE49-F238E27FC236}">
                <a16:creationId xmlns:a16="http://schemas.microsoft.com/office/drawing/2014/main" id="{1E613CAB-04C7-4104-9A45-01D360FB32AD}"/>
              </a:ext>
            </a:extLst>
          </p:cNvPr>
          <p:cNvSpPr txBox="1">
            <a:spLocks/>
          </p:cNvSpPr>
          <p:nvPr/>
        </p:nvSpPr>
        <p:spPr>
          <a:xfrm>
            <a:off x="521412" y="-3991896"/>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Successful attacks</a:t>
            </a:r>
          </a:p>
        </p:txBody>
      </p:sp>
      <p:pic>
        <p:nvPicPr>
          <p:cNvPr id="5" name="Picture 4">
            <a:extLst>
              <a:ext uri="{FF2B5EF4-FFF2-40B4-BE49-F238E27FC236}">
                <a16:creationId xmlns:a16="http://schemas.microsoft.com/office/drawing/2014/main" id="{B19BF152-82C9-49A1-8B01-808646EA29CB}"/>
              </a:ext>
            </a:extLst>
          </p:cNvPr>
          <p:cNvPicPr>
            <a:picLocks noChangeAspect="1"/>
          </p:cNvPicPr>
          <p:nvPr/>
        </p:nvPicPr>
        <p:blipFill>
          <a:blip r:embed="rId5"/>
          <a:stretch>
            <a:fillRect/>
          </a:stretch>
        </p:blipFill>
        <p:spPr>
          <a:xfrm>
            <a:off x="264734" y="1425752"/>
            <a:ext cx="4142658" cy="2415998"/>
          </a:xfrm>
          <a:prstGeom prst="rect">
            <a:avLst/>
          </a:prstGeom>
        </p:spPr>
      </p:pic>
      <p:sp>
        <p:nvSpPr>
          <p:cNvPr id="9" name="Google Shape;58;p15">
            <a:extLst>
              <a:ext uri="{FF2B5EF4-FFF2-40B4-BE49-F238E27FC236}">
                <a16:creationId xmlns:a16="http://schemas.microsoft.com/office/drawing/2014/main" id="{A65FB2D0-8314-44CD-8B66-E64C59AC6BFC}"/>
              </a:ext>
            </a:extLst>
          </p:cNvPr>
          <p:cNvSpPr txBox="1">
            <a:spLocks/>
          </p:cNvSpPr>
          <p:nvPr/>
        </p:nvSpPr>
        <p:spPr>
          <a:xfrm>
            <a:off x="441253" y="493458"/>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Failed attacks</a:t>
            </a:r>
          </a:p>
        </p:txBody>
      </p:sp>
      <p:pic>
        <p:nvPicPr>
          <p:cNvPr id="10" name="Picture 9">
            <a:extLst>
              <a:ext uri="{FF2B5EF4-FFF2-40B4-BE49-F238E27FC236}">
                <a16:creationId xmlns:a16="http://schemas.microsoft.com/office/drawing/2014/main" id="{407EA4C8-CDEF-49DF-BCF6-4815E54361B0}"/>
              </a:ext>
            </a:extLst>
          </p:cNvPr>
          <p:cNvPicPr>
            <a:picLocks noChangeAspect="1"/>
          </p:cNvPicPr>
          <p:nvPr/>
        </p:nvPicPr>
        <p:blipFill>
          <a:blip r:embed="rId6"/>
          <a:stretch>
            <a:fillRect/>
          </a:stretch>
        </p:blipFill>
        <p:spPr>
          <a:xfrm>
            <a:off x="-4524521" y="1406702"/>
            <a:ext cx="4185272" cy="2415998"/>
          </a:xfrm>
          <a:prstGeom prst="rect">
            <a:avLst/>
          </a:prstGeom>
        </p:spPr>
      </p:pic>
      <p:sp>
        <p:nvSpPr>
          <p:cNvPr id="11" name="Google Shape;58;p15">
            <a:extLst>
              <a:ext uri="{FF2B5EF4-FFF2-40B4-BE49-F238E27FC236}">
                <a16:creationId xmlns:a16="http://schemas.microsoft.com/office/drawing/2014/main" id="{D1A782CB-7632-485E-B1C8-6335F010D1F1}"/>
              </a:ext>
            </a:extLst>
          </p:cNvPr>
          <p:cNvSpPr txBox="1">
            <a:spLocks/>
          </p:cNvSpPr>
          <p:nvPr/>
        </p:nvSpPr>
        <p:spPr>
          <a:xfrm>
            <a:off x="-4305388" y="522955"/>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 successful</a:t>
            </a:r>
          </a:p>
        </p:txBody>
      </p:sp>
    </p:spTree>
    <p:extLst>
      <p:ext uri="{BB962C8B-B14F-4D97-AF65-F5344CB8AC3E}">
        <p14:creationId xmlns:p14="http://schemas.microsoft.com/office/powerpoint/2010/main" val="14383561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4C81D-2789-41CD-9B9B-2C792CCB6504}"/>
              </a:ext>
            </a:extLst>
          </p:cNvPr>
          <p:cNvSpPr>
            <a:spLocks noGrp="1"/>
          </p:cNvSpPr>
          <p:nvPr>
            <p:ph type="title"/>
          </p:nvPr>
        </p:nvSpPr>
        <p:spPr>
          <a:xfrm>
            <a:off x="311700" y="6583150"/>
            <a:ext cx="8520600" cy="841800"/>
          </a:xfrm>
        </p:spPr>
        <p:txBody>
          <a:bodyPr/>
          <a:lstStyle/>
          <a:p>
            <a:r>
              <a:rPr lang="en-US" dirty="0"/>
              <a:t>First </a:t>
            </a:r>
            <a:r>
              <a:rPr lang="en-US" dirty="0" err="1"/>
              <a:t>analyse</a:t>
            </a:r>
            <a:r>
              <a:rPr lang="en-US" dirty="0"/>
              <a:t> the number of attacks, number of failed attacks, success, percent of successful to get an idea of the feature we are trying to predict – how skewed, distribution etc.</a:t>
            </a:r>
            <a:br>
              <a:rPr lang="en-US" dirty="0"/>
            </a:br>
            <a:r>
              <a:rPr lang="en-US" dirty="0"/>
              <a:t>- show number of </a:t>
            </a:r>
            <a:r>
              <a:rPr lang="en-US" dirty="0" err="1"/>
              <a:t>success:fail</a:t>
            </a:r>
            <a:endParaRPr lang="en-SG" dirty="0"/>
          </a:p>
        </p:txBody>
      </p:sp>
      <p:pic>
        <p:nvPicPr>
          <p:cNvPr id="4" name="Picture 3">
            <a:extLst>
              <a:ext uri="{FF2B5EF4-FFF2-40B4-BE49-F238E27FC236}">
                <a16:creationId xmlns:a16="http://schemas.microsoft.com/office/drawing/2014/main" id="{59E3F4D9-5B5D-4566-8259-3AC0B538E389}"/>
              </a:ext>
            </a:extLst>
          </p:cNvPr>
          <p:cNvPicPr>
            <a:picLocks noChangeAspect="1"/>
          </p:cNvPicPr>
          <p:nvPr/>
        </p:nvPicPr>
        <p:blipFill>
          <a:blip r:embed="rId3"/>
          <a:stretch>
            <a:fillRect/>
          </a:stretch>
        </p:blipFill>
        <p:spPr>
          <a:xfrm>
            <a:off x="4736609" y="1406702"/>
            <a:ext cx="4095691" cy="2415998"/>
          </a:xfrm>
          <a:prstGeom prst="rect">
            <a:avLst/>
          </a:prstGeom>
        </p:spPr>
      </p:pic>
      <p:pic>
        <p:nvPicPr>
          <p:cNvPr id="6" name="Picture 5">
            <a:extLst>
              <a:ext uri="{FF2B5EF4-FFF2-40B4-BE49-F238E27FC236}">
                <a16:creationId xmlns:a16="http://schemas.microsoft.com/office/drawing/2014/main" id="{A1354FCD-6C14-4CBF-BC3A-E067ACCDB946}"/>
              </a:ext>
            </a:extLst>
          </p:cNvPr>
          <p:cNvPicPr>
            <a:picLocks noChangeAspect="1"/>
          </p:cNvPicPr>
          <p:nvPr/>
        </p:nvPicPr>
        <p:blipFill>
          <a:blip r:embed="rId4"/>
          <a:stretch>
            <a:fillRect/>
          </a:stretch>
        </p:blipFill>
        <p:spPr>
          <a:xfrm>
            <a:off x="311700" y="-3108148"/>
            <a:ext cx="4209045" cy="2415998"/>
          </a:xfrm>
          <a:prstGeom prst="rect">
            <a:avLst/>
          </a:prstGeom>
        </p:spPr>
      </p:pic>
      <p:sp>
        <p:nvSpPr>
          <p:cNvPr id="7" name="Google Shape;58;p15">
            <a:extLst>
              <a:ext uri="{FF2B5EF4-FFF2-40B4-BE49-F238E27FC236}">
                <a16:creationId xmlns:a16="http://schemas.microsoft.com/office/drawing/2014/main" id="{DF3D016A-3A32-47AB-92B1-291C8FA01AF9}"/>
              </a:ext>
            </a:extLst>
          </p:cNvPr>
          <p:cNvSpPr txBox="1">
            <a:spLocks/>
          </p:cNvSpPr>
          <p:nvPr/>
        </p:nvSpPr>
        <p:spPr>
          <a:xfrm>
            <a:off x="5391332" y="522955"/>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Total attacks</a:t>
            </a:r>
          </a:p>
        </p:txBody>
      </p:sp>
      <p:sp>
        <p:nvSpPr>
          <p:cNvPr id="8" name="Google Shape;58;p15">
            <a:extLst>
              <a:ext uri="{FF2B5EF4-FFF2-40B4-BE49-F238E27FC236}">
                <a16:creationId xmlns:a16="http://schemas.microsoft.com/office/drawing/2014/main" id="{1E613CAB-04C7-4104-9A45-01D360FB32AD}"/>
              </a:ext>
            </a:extLst>
          </p:cNvPr>
          <p:cNvSpPr txBox="1">
            <a:spLocks/>
          </p:cNvSpPr>
          <p:nvPr/>
        </p:nvSpPr>
        <p:spPr>
          <a:xfrm>
            <a:off x="521412" y="-3991896"/>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Successful attacks</a:t>
            </a:r>
          </a:p>
        </p:txBody>
      </p:sp>
      <p:pic>
        <p:nvPicPr>
          <p:cNvPr id="5" name="Picture 4">
            <a:extLst>
              <a:ext uri="{FF2B5EF4-FFF2-40B4-BE49-F238E27FC236}">
                <a16:creationId xmlns:a16="http://schemas.microsoft.com/office/drawing/2014/main" id="{B19BF152-82C9-49A1-8B01-808646EA29CB}"/>
              </a:ext>
            </a:extLst>
          </p:cNvPr>
          <p:cNvPicPr>
            <a:picLocks noChangeAspect="1"/>
          </p:cNvPicPr>
          <p:nvPr/>
        </p:nvPicPr>
        <p:blipFill>
          <a:blip r:embed="rId5"/>
          <a:stretch>
            <a:fillRect/>
          </a:stretch>
        </p:blipFill>
        <p:spPr>
          <a:xfrm>
            <a:off x="264734" y="-3059603"/>
            <a:ext cx="4142658" cy="2415998"/>
          </a:xfrm>
          <a:prstGeom prst="rect">
            <a:avLst/>
          </a:prstGeom>
        </p:spPr>
      </p:pic>
      <p:sp>
        <p:nvSpPr>
          <p:cNvPr id="9" name="Google Shape;58;p15">
            <a:extLst>
              <a:ext uri="{FF2B5EF4-FFF2-40B4-BE49-F238E27FC236}">
                <a16:creationId xmlns:a16="http://schemas.microsoft.com/office/drawing/2014/main" id="{A65FB2D0-8314-44CD-8B66-E64C59AC6BFC}"/>
              </a:ext>
            </a:extLst>
          </p:cNvPr>
          <p:cNvSpPr txBox="1">
            <a:spLocks/>
          </p:cNvSpPr>
          <p:nvPr/>
        </p:nvSpPr>
        <p:spPr>
          <a:xfrm>
            <a:off x="441253" y="-3991897"/>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Failed attacks</a:t>
            </a:r>
          </a:p>
        </p:txBody>
      </p:sp>
      <p:pic>
        <p:nvPicPr>
          <p:cNvPr id="12" name="Picture 11">
            <a:extLst>
              <a:ext uri="{FF2B5EF4-FFF2-40B4-BE49-F238E27FC236}">
                <a16:creationId xmlns:a16="http://schemas.microsoft.com/office/drawing/2014/main" id="{92BAD3A2-D3E0-4E97-A3D7-19C795030BD7}"/>
              </a:ext>
            </a:extLst>
          </p:cNvPr>
          <p:cNvPicPr>
            <a:picLocks noChangeAspect="1"/>
          </p:cNvPicPr>
          <p:nvPr/>
        </p:nvPicPr>
        <p:blipFill>
          <a:blip r:embed="rId6"/>
          <a:stretch>
            <a:fillRect/>
          </a:stretch>
        </p:blipFill>
        <p:spPr>
          <a:xfrm>
            <a:off x="222120" y="1406702"/>
            <a:ext cx="4185272" cy="2415998"/>
          </a:xfrm>
          <a:prstGeom prst="rect">
            <a:avLst/>
          </a:prstGeom>
        </p:spPr>
      </p:pic>
      <p:sp>
        <p:nvSpPr>
          <p:cNvPr id="14" name="Google Shape;58;p15">
            <a:extLst>
              <a:ext uri="{FF2B5EF4-FFF2-40B4-BE49-F238E27FC236}">
                <a16:creationId xmlns:a16="http://schemas.microsoft.com/office/drawing/2014/main" id="{96009D5D-24DC-475A-BB16-9144765BA5E0}"/>
              </a:ext>
            </a:extLst>
          </p:cNvPr>
          <p:cNvSpPr txBox="1">
            <a:spLocks/>
          </p:cNvSpPr>
          <p:nvPr/>
        </p:nvSpPr>
        <p:spPr>
          <a:xfrm>
            <a:off x="441253" y="522955"/>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 successful</a:t>
            </a:r>
          </a:p>
        </p:txBody>
      </p:sp>
      <p:pic>
        <p:nvPicPr>
          <p:cNvPr id="16" name="!!Picture 22">
            <a:extLst>
              <a:ext uri="{FF2B5EF4-FFF2-40B4-BE49-F238E27FC236}">
                <a16:creationId xmlns:a16="http://schemas.microsoft.com/office/drawing/2014/main" id="{D58C140F-881E-48BB-AD7F-8381FA02F98E}"/>
              </a:ext>
            </a:extLst>
          </p:cNvPr>
          <p:cNvPicPr>
            <a:picLocks noChangeAspect="1"/>
          </p:cNvPicPr>
          <p:nvPr/>
        </p:nvPicPr>
        <p:blipFill>
          <a:blip r:embed="rId7"/>
          <a:stretch>
            <a:fillRect/>
          </a:stretch>
        </p:blipFill>
        <p:spPr>
          <a:xfrm>
            <a:off x="1502790" y="6027741"/>
            <a:ext cx="6035910" cy="3527417"/>
          </a:xfrm>
          <a:prstGeom prst="rect">
            <a:avLst/>
          </a:prstGeom>
        </p:spPr>
      </p:pic>
      <p:sp>
        <p:nvSpPr>
          <p:cNvPr id="17" name="Google Shape;58;p15">
            <a:extLst>
              <a:ext uri="{FF2B5EF4-FFF2-40B4-BE49-F238E27FC236}">
                <a16:creationId xmlns:a16="http://schemas.microsoft.com/office/drawing/2014/main" id="{EB9F1766-65E8-4AE5-9D99-3C47E3ACABF9}"/>
              </a:ext>
            </a:extLst>
          </p:cNvPr>
          <p:cNvSpPr txBox="1">
            <a:spLocks/>
          </p:cNvSpPr>
          <p:nvPr/>
        </p:nvSpPr>
        <p:spPr>
          <a:xfrm>
            <a:off x="3102252" y="4979825"/>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Casualties</a:t>
            </a:r>
          </a:p>
        </p:txBody>
      </p:sp>
    </p:spTree>
    <p:extLst>
      <p:ext uri="{BB962C8B-B14F-4D97-AF65-F5344CB8AC3E}">
        <p14:creationId xmlns:p14="http://schemas.microsoft.com/office/powerpoint/2010/main" val="18039797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E3F4D9-5B5D-4566-8259-3AC0B538E389}"/>
              </a:ext>
            </a:extLst>
          </p:cNvPr>
          <p:cNvPicPr>
            <a:picLocks noChangeAspect="1"/>
          </p:cNvPicPr>
          <p:nvPr/>
        </p:nvPicPr>
        <p:blipFill>
          <a:blip r:embed="rId3"/>
          <a:stretch>
            <a:fillRect/>
          </a:stretch>
        </p:blipFill>
        <p:spPr>
          <a:xfrm>
            <a:off x="4736609" y="-3059603"/>
            <a:ext cx="4095691" cy="2415998"/>
          </a:xfrm>
          <a:prstGeom prst="rect">
            <a:avLst/>
          </a:prstGeom>
        </p:spPr>
      </p:pic>
      <p:pic>
        <p:nvPicPr>
          <p:cNvPr id="6" name="Picture 5">
            <a:extLst>
              <a:ext uri="{FF2B5EF4-FFF2-40B4-BE49-F238E27FC236}">
                <a16:creationId xmlns:a16="http://schemas.microsoft.com/office/drawing/2014/main" id="{A1354FCD-6C14-4CBF-BC3A-E067ACCDB946}"/>
              </a:ext>
            </a:extLst>
          </p:cNvPr>
          <p:cNvPicPr>
            <a:picLocks noChangeAspect="1"/>
          </p:cNvPicPr>
          <p:nvPr/>
        </p:nvPicPr>
        <p:blipFill>
          <a:blip r:embed="rId4"/>
          <a:stretch>
            <a:fillRect/>
          </a:stretch>
        </p:blipFill>
        <p:spPr>
          <a:xfrm>
            <a:off x="311700" y="-3108148"/>
            <a:ext cx="4209045" cy="2415998"/>
          </a:xfrm>
          <a:prstGeom prst="rect">
            <a:avLst/>
          </a:prstGeom>
        </p:spPr>
      </p:pic>
      <p:sp>
        <p:nvSpPr>
          <p:cNvPr id="7" name="Google Shape;58;p15">
            <a:extLst>
              <a:ext uri="{FF2B5EF4-FFF2-40B4-BE49-F238E27FC236}">
                <a16:creationId xmlns:a16="http://schemas.microsoft.com/office/drawing/2014/main" id="{DF3D016A-3A32-47AB-92B1-291C8FA01AF9}"/>
              </a:ext>
            </a:extLst>
          </p:cNvPr>
          <p:cNvSpPr txBox="1">
            <a:spLocks/>
          </p:cNvSpPr>
          <p:nvPr/>
        </p:nvSpPr>
        <p:spPr>
          <a:xfrm>
            <a:off x="5391332" y="-3943350"/>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Total attacks</a:t>
            </a:r>
          </a:p>
        </p:txBody>
      </p:sp>
      <p:sp>
        <p:nvSpPr>
          <p:cNvPr id="8" name="Google Shape;58;p15">
            <a:extLst>
              <a:ext uri="{FF2B5EF4-FFF2-40B4-BE49-F238E27FC236}">
                <a16:creationId xmlns:a16="http://schemas.microsoft.com/office/drawing/2014/main" id="{1E613CAB-04C7-4104-9A45-01D360FB32AD}"/>
              </a:ext>
            </a:extLst>
          </p:cNvPr>
          <p:cNvSpPr txBox="1">
            <a:spLocks/>
          </p:cNvSpPr>
          <p:nvPr/>
        </p:nvSpPr>
        <p:spPr>
          <a:xfrm>
            <a:off x="521412" y="-3991896"/>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Successful attacks</a:t>
            </a:r>
          </a:p>
        </p:txBody>
      </p:sp>
      <p:pic>
        <p:nvPicPr>
          <p:cNvPr id="5" name="Picture 4">
            <a:extLst>
              <a:ext uri="{FF2B5EF4-FFF2-40B4-BE49-F238E27FC236}">
                <a16:creationId xmlns:a16="http://schemas.microsoft.com/office/drawing/2014/main" id="{B19BF152-82C9-49A1-8B01-808646EA29CB}"/>
              </a:ext>
            </a:extLst>
          </p:cNvPr>
          <p:cNvPicPr>
            <a:picLocks noChangeAspect="1"/>
          </p:cNvPicPr>
          <p:nvPr/>
        </p:nvPicPr>
        <p:blipFill>
          <a:blip r:embed="rId5"/>
          <a:stretch>
            <a:fillRect/>
          </a:stretch>
        </p:blipFill>
        <p:spPr>
          <a:xfrm>
            <a:off x="264734" y="-3059603"/>
            <a:ext cx="4142658" cy="2415998"/>
          </a:xfrm>
          <a:prstGeom prst="rect">
            <a:avLst/>
          </a:prstGeom>
        </p:spPr>
      </p:pic>
      <p:sp>
        <p:nvSpPr>
          <p:cNvPr id="9" name="Google Shape;58;p15">
            <a:extLst>
              <a:ext uri="{FF2B5EF4-FFF2-40B4-BE49-F238E27FC236}">
                <a16:creationId xmlns:a16="http://schemas.microsoft.com/office/drawing/2014/main" id="{A65FB2D0-8314-44CD-8B66-E64C59AC6BFC}"/>
              </a:ext>
            </a:extLst>
          </p:cNvPr>
          <p:cNvSpPr txBox="1">
            <a:spLocks/>
          </p:cNvSpPr>
          <p:nvPr/>
        </p:nvSpPr>
        <p:spPr>
          <a:xfrm>
            <a:off x="441253" y="-3991897"/>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Failed attacks</a:t>
            </a:r>
          </a:p>
        </p:txBody>
      </p:sp>
      <p:pic>
        <p:nvPicPr>
          <p:cNvPr id="12" name="Picture 11">
            <a:extLst>
              <a:ext uri="{FF2B5EF4-FFF2-40B4-BE49-F238E27FC236}">
                <a16:creationId xmlns:a16="http://schemas.microsoft.com/office/drawing/2014/main" id="{92BAD3A2-D3E0-4E97-A3D7-19C795030BD7}"/>
              </a:ext>
            </a:extLst>
          </p:cNvPr>
          <p:cNvPicPr>
            <a:picLocks noChangeAspect="1"/>
          </p:cNvPicPr>
          <p:nvPr/>
        </p:nvPicPr>
        <p:blipFill>
          <a:blip r:embed="rId6"/>
          <a:stretch>
            <a:fillRect/>
          </a:stretch>
        </p:blipFill>
        <p:spPr>
          <a:xfrm>
            <a:off x="222120" y="-3059603"/>
            <a:ext cx="4185272" cy="2415998"/>
          </a:xfrm>
          <a:prstGeom prst="rect">
            <a:avLst/>
          </a:prstGeom>
        </p:spPr>
      </p:pic>
      <p:sp>
        <p:nvSpPr>
          <p:cNvPr id="14" name="Google Shape;58;p15">
            <a:extLst>
              <a:ext uri="{FF2B5EF4-FFF2-40B4-BE49-F238E27FC236}">
                <a16:creationId xmlns:a16="http://schemas.microsoft.com/office/drawing/2014/main" id="{96009D5D-24DC-475A-BB16-9144765BA5E0}"/>
              </a:ext>
            </a:extLst>
          </p:cNvPr>
          <p:cNvSpPr txBox="1">
            <a:spLocks/>
          </p:cNvSpPr>
          <p:nvPr/>
        </p:nvSpPr>
        <p:spPr>
          <a:xfrm>
            <a:off x="441253" y="-3943350"/>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 successful</a:t>
            </a:r>
          </a:p>
        </p:txBody>
      </p:sp>
      <p:pic>
        <p:nvPicPr>
          <p:cNvPr id="17" name="!!Picture 22">
            <a:extLst>
              <a:ext uri="{FF2B5EF4-FFF2-40B4-BE49-F238E27FC236}">
                <a16:creationId xmlns:a16="http://schemas.microsoft.com/office/drawing/2014/main" id="{036D817B-8AE6-4C58-BFB6-5DCD948D7E74}"/>
              </a:ext>
            </a:extLst>
          </p:cNvPr>
          <p:cNvPicPr>
            <a:picLocks noChangeAspect="1"/>
          </p:cNvPicPr>
          <p:nvPr/>
        </p:nvPicPr>
        <p:blipFill>
          <a:blip r:embed="rId7"/>
          <a:stretch>
            <a:fillRect/>
          </a:stretch>
        </p:blipFill>
        <p:spPr>
          <a:xfrm>
            <a:off x="1502790" y="1297899"/>
            <a:ext cx="6035910" cy="3527417"/>
          </a:xfrm>
          <a:prstGeom prst="rect">
            <a:avLst/>
          </a:prstGeom>
        </p:spPr>
      </p:pic>
      <p:sp>
        <p:nvSpPr>
          <p:cNvPr id="18" name="Google Shape;58;p15">
            <a:extLst>
              <a:ext uri="{FF2B5EF4-FFF2-40B4-BE49-F238E27FC236}">
                <a16:creationId xmlns:a16="http://schemas.microsoft.com/office/drawing/2014/main" id="{20CC4B3E-608A-454A-8488-4D2EF2EDE8A0}"/>
              </a:ext>
            </a:extLst>
          </p:cNvPr>
          <p:cNvSpPr txBox="1">
            <a:spLocks/>
          </p:cNvSpPr>
          <p:nvPr/>
        </p:nvSpPr>
        <p:spPr>
          <a:xfrm>
            <a:off x="3102252" y="318184"/>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Casualties</a:t>
            </a:r>
          </a:p>
        </p:txBody>
      </p:sp>
      <p:sp>
        <p:nvSpPr>
          <p:cNvPr id="23" name="Google Shape;58;p15">
            <a:extLst>
              <a:ext uri="{FF2B5EF4-FFF2-40B4-BE49-F238E27FC236}">
                <a16:creationId xmlns:a16="http://schemas.microsoft.com/office/drawing/2014/main" id="{9497C63B-AAB9-470F-A80D-B1A34A856500}"/>
              </a:ext>
            </a:extLst>
          </p:cNvPr>
          <p:cNvSpPr txBox="1">
            <a:spLocks/>
          </p:cNvSpPr>
          <p:nvPr/>
        </p:nvSpPr>
        <p:spPr>
          <a:xfrm>
            <a:off x="1955125" y="5002459"/>
            <a:ext cx="543603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Casualties /Attack Types</a:t>
            </a:r>
          </a:p>
        </p:txBody>
      </p:sp>
      <p:pic>
        <p:nvPicPr>
          <p:cNvPr id="24" name="Picture 23" descr="Chart&#10;&#10;Description automatically generated">
            <a:extLst>
              <a:ext uri="{FF2B5EF4-FFF2-40B4-BE49-F238E27FC236}">
                <a16:creationId xmlns:a16="http://schemas.microsoft.com/office/drawing/2014/main" id="{648078C8-B6E8-4016-B5DC-746A6D976A47}"/>
              </a:ext>
            </a:extLst>
          </p:cNvPr>
          <p:cNvPicPr>
            <a:picLocks noChangeAspect="1"/>
          </p:cNvPicPr>
          <p:nvPr/>
        </p:nvPicPr>
        <p:blipFill>
          <a:blip r:embed="rId8"/>
          <a:stretch>
            <a:fillRect/>
          </a:stretch>
        </p:blipFill>
        <p:spPr>
          <a:xfrm>
            <a:off x="1987550" y="5878634"/>
            <a:ext cx="5168900" cy="2717800"/>
          </a:xfrm>
          <a:prstGeom prst="rect">
            <a:avLst/>
          </a:prstGeom>
        </p:spPr>
      </p:pic>
      <p:sp>
        <p:nvSpPr>
          <p:cNvPr id="25" name="TextBox 24">
            <a:extLst>
              <a:ext uri="{FF2B5EF4-FFF2-40B4-BE49-F238E27FC236}">
                <a16:creationId xmlns:a16="http://schemas.microsoft.com/office/drawing/2014/main" id="{3C036625-0F2C-4F9C-B8F5-BE12C1E330C5}"/>
              </a:ext>
            </a:extLst>
          </p:cNvPr>
          <p:cNvSpPr txBox="1"/>
          <p:nvPr/>
        </p:nvSpPr>
        <p:spPr>
          <a:xfrm>
            <a:off x="3355848" y="3177110"/>
            <a:ext cx="18473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9747149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58;p15">
            <a:extLst>
              <a:ext uri="{FF2B5EF4-FFF2-40B4-BE49-F238E27FC236}">
                <a16:creationId xmlns:a16="http://schemas.microsoft.com/office/drawing/2014/main" id="{20CC4B3E-608A-454A-8488-4D2EF2EDE8A0}"/>
              </a:ext>
            </a:extLst>
          </p:cNvPr>
          <p:cNvSpPr txBox="1">
            <a:spLocks/>
          </p:cNvSpPr>
          <p:nvPr/>
        </p:nvSpPr>
        <p:spPr>
          <a:xfrm>
            <a:off x="1955125" y="336675"/>
            <a:ext cx="543603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Casualties /Attack Types</a:t>
            </a:r>
          </a:p>
        </p:txBody>
      </p:sp>
      <p:pic>
        <p:nvPicPr>
          <p:cNvPr id="3" name="Picture 2" descr="Chart&#10;&#10;Description automatically generated">
            <a:extLst>
              <a:ext uri="{FF2B5EF4-FFF2-40B4-BE49-F238E27FC236}">
                <a16:creationId xmlns:a16="http://schemas.microsoft.com/office/drawing/2014/main" id="{57E431D8-8D06-AF4D-A6AE-D9D9C904E8FD}"/>
              </a:ext>
            </a:extLst>
          </p:cNvPr>
          <p:cNvPicPr>
            <a:picLocks noChangeAspect="1"/>
          </p:cNvPicPr>
          <p:nvPr/>
        </p:nvPicPr>
        <p:blipFill>
          <a:blip r:embed="rId3"/>
          <a:stretch>
            <a:fillRect/>
          </a:stretch>
        </p:blipFill>
        <p:spPr>
          <a:xfrm>
            <a:off x="1987550" y="1212850"/>
            <a:ext cx="5168900" cy="2717800"/>
          </a:xfrm>
          <a:prstGeom prst="rect">
            <a:avLst/>
          </a:prstGeom>
        </p:spPr>
      </p:pic>
      <p:sp>
        <p:nvSpPr>
          <p:cNvPr id="10" name="TextBox 9">
            <a:extLst>
              <a:ext uri="{FF2B5EF4-FFF2-40B4-BE49-F238E27FC236}">
                <a16:creationId xmlns:a16="http://schemas.microsoft.com/office/drawing/2014/main" id="{3265DD8F-EC0A-BA4D-A093-ED707E3901CB}"/>
              </a:ext>
            </a:extLst>
          </p:cNvPr>
          <p:cNvSpPr txBox="1"/>
          <p:nvPr/>
        </p:nvSpPr>
        <p:spPr>
          <a:xfrm>
            <a:off x="3355848" y="512064"/>
            <a:ext cx="18473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4" name="Google Shape;58;p15">
            <a:extLst>
              <a:ext uri="{FF2B5EF4-FFF2-40B4-BE49-F238E27FC236}">
                <a16:creationId xmlns:a16="http://schemas.microsoft.com/office/drawing/2014/main" id="{18D9633E-FAC9-4947-BC61-9BF9D2090182}"/>
              </a:ext>
            </a:extLst>
          </p:cNvPr>
          <p:cNvSpPr txBox="1">
            <a:spLocks/>
          </p:cNvSpPr>
          <p:nvPr/>
        </p:nvSpPr>
        <p:spPr>
          <a:xfrm>
            <a:off x="3102252" y="-5230527"/>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Casualties</a:t>
            </a:r>
          </a:p>
        </p:txBody>
      </p:sp>
      <p:pic>
        <p:nvPicPr>
          <p:cNvPr id="25" name="!!Picture 22">
            <a:extLst>
              <a:ext uri="{FF2B5EF4-FFF2-40B4-BE49-F238E27FC236}">
                <a16:creationId xmlns:a16="http://schemas.microsoft.com/office/drawing/2014/main" id="{AE52B517-16F4-42FE-8C3F-18ADB6F58003}"/>
              </a:ext>
            </a:extLst>
          </p:cNvPr>
          <p:cNvPicPr>
            <a:picLocks noChangeAspect="1"/>
          </p:cNvPicPr>
          <p:nvPr/>
        </p:nvPicPr>
        <p:blipFill>
          <a:blip r:embed="rId4"/>
          <a:stretch>
            <a:fillRect/>
          </a:stretch>
        </p:blipFill>
        <p:spPr>
          <a:xfrm>
            <a:off x="1502790" y="-4346780"/>
            <a:ext cx="6035910" cy="3527417"/>
          </a:xfrm>
          <a:prstGeom prst="rect">
            <a:avLst/>
          </a:prstGeom>
        </p:spPr>
      </p:pic>
      <p:sp>
        <p:nvSpPr>
          <p:cNvPr id="26" name="Google Shape;58;p15">
            <a:extLst>
              <a:ext uri="{FF2B5EF4-FFF2-40B4-BE49-F238E27FC236}">
                <a16:creationId xmlns:a16="http://schemas.microsoft.com/office/drawing/2014/main" id="{22D69D3C-AB51-48AB-830A-52434FA33151}"/>
              </a:ext>
            </a:extLst>
          </p:cNvPr>
          <p:cNvSpPr txBox="1">
            <a:spLocks/>
          </p:cNvSpPr>
          <p:nvPr/>
        </p:nvSpPr>
        <p:spPr>
          <a:xfrm>
            <a:off x="1955125" y="5248089"/>
            <a:ext cx="543603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Casualties /Weapon Types</a:t>
            </a:r>
          </a:p>
        </p:txBody>
      </p:sp>
      <p:pic>
        <p:nvPicPr>
          <p:cNvPr id="27" name="Picture 26" descr="Chart, line chart&#10;&#10;Description automatically generated">
            <a:extLst>
              <a:ext uri="{FF2B5EF4-FFF2-40B4-BE49-F238E27FC236}">
                <a16:creationId xmlns:a16="http://schemas.microsoft.com/office/drawing/2014/main" id="{90C56CB7-424B-40C7-81E6-09E0B3B21297}"/>
              </a:ext>
            </a:extLst>
          </p:cNvPr>
          <p:cNvPicPr>
            <a:picLocks noChangeAspect="1"/>
          </p:cNvPicPr>
          <p:nvPr/>
        </p:nvPicPr>
        <p:blipFill>
          <a:blip r:embed="rId5"/>
          <a:stretch>
            <a:fillRect/>
          </a:stretch>
        </p:blipFill>
        <p:spPr>
          <a:xfrm>
            <a:off x="2024088" y="6131836"/>
            <a:ext cx="4993314" cy="3818997"/>
          </a:xfrm>
          <a:prstGeom prst="rect">
            <a:avLst/>
          </a:prstGeom>
        </p:spPr>
      </p:pic>
    </p:spTree>
    <p:extLst>
      <p:ext uri="{BB962C8B-B14F-4D97-AF65-F5344CB8AC3E}">
        <p14:creationId xmlns:p14="http://schemas.microsoft.com/office/powerpoint/2010/main" val="416417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58;p15">
            <a:extLst>
              <a:ext uri="{FF2B5EF4-FFF2-40B4-BE49-F238E27FC236}">
                <a16:creationId xmlns:a16="http://schemas.microsoft.com/office/drawing/2014/main" id="{20CC4B3E-608A-454A-8488-4D2EF2EDE8A0}"/>
              </a:ext>
            </a:extLst>
          </p:cNvPr>
          <p:cNvSpPr txBox="1">
            <a:spLocks/>
          </p:cNvSpPr>
          <p:nvPr/>
        </p:nvSpPr>
        <p:spPr>
          <a:xfrm>
            <a:off x="1955125" y="336675"/>
            <a:ext cx="543603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Casualties /Weapon Types</a:t>
            </a:r>
          </a:p>
        </p:txBody>
      </p:sp>
      <p:sp>
        <p:nvSpPr>
          <p:cNvPr id="10" name="TextBox 9">
            <a:extLst>
              <a:ext uri="{FF2B5EF4-FFF2-40B4-BE49-F238E27FC236}">
                <a16:creationId xmlns:a16="http://schemas.microsoft.com/office/drawing/2014/main" id="{3265DD8F-EC0A-BA4D-A093-ED707E3901CB}"/>
              </a:ext>
            </a:extLst>
          </p:cNvPr>
          <p:cNvSpPr txBox="1"/>
          <p:nvPr/>
        </p:nvSpPr>
        <p:spPr>
          <a:xfrm>
            <a:off x="3355848" y="512064"/>
            <a:ext cx="18473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1" name="Picture 10" descr="Chart, line chart&#10;&#10;Description automatically generated">
            <a:extLst>
              <a:ext uri="{FF2B5EF4-FFF2-40B4-BE49-F238E27FC236}">
                <a16:creationId xmlns:a16="http://schemas.microsoft.com/office/drawing/2014/main" id="{57CE8306-C52A-8D4D-A3D2-D71D2A67F792}"/>
              </a:ext>
            </a:extLst>
          </p:cNvPr>
          <p:cNvPicPr>
            <a:picLocks noChangeAspect="1"/>
          </p:cNvPicPr>
          <p:nvPr/>
        </p:nvPicPr>
        <p:blipFill>
          <a:blip r:embed="rId3"/>
          <a:stretch>
            <a:fillRect/>
          </a:stretch>
        </p:blipFill>
        <p:spPr>
          <a:xfrm>
            <a:off x="2024088" y="1220422"/>
            <a:ext cx="4993314" cy="3818997"/>
          </a:xfrm>
          <a:prstGeom prst="rect">
            <a:avLst/>
          </a:prstGeom>
        </p:spPr>
      </p:pic>
      <p:sp>
        <p:nvSpPr>
          <p:cNvPr id="23" name="Google Shape;58;p15">
            <a:extLst>
              <a:ext uri="{FF2B5EF4-FFF2-40B4-BE49-F238E27FC236}">
                <a16:creationId xmlns:a16="http://schemas.microsoft.com/office/drawing/2014/main" id="{0CF20663-6B3A-46D5-B143-BEDBF8B5C60C}"/>
              </a:ext>
            </a:extLst>
          </p:cNvPr>
          <p:cNvSpPr txBox="1">
            <a:spLocks/>
          </p:cNvSpPr>
          <p:nvPr/>
        </p:nvSpPr>
        <p:spPr>
          <a:xfrm>
            <a:off x="2107525" y="-3253514"/>
            <a:ext cx="543603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Casualties /Attack Types</a:t>
            </a:r>
          </a:p>
        </p:txBody>
      </p:sp>
      <p:pic>
        <p:nvPicPr>
          <p:cNvPr id="24" name="Picture 23" descr="Chart&#10;&#10;Description automatically generated">
            <a:extLst>
              <a:ext uri="{FF2B5EF4-FFF2-40B4-BE49-F238E27FC236}">
                <a16:creationId xmlns:a16="http://schemas.microsoft.com/office/drawing/2014/main" id="{BEA80A6F-76B1-4D21-8825-3B0EC33E0DA0}"/>
              </a:ext>
            </a:extLst>
          </p:cNvPr>
          <p:cNvPicPr>
            <a:picLocks noChangeAspect="1"/>
          </p:cNvPicPr>
          <p:nvPr/>
        </p:nvPicPr>
        <p:blipFill>
          <a:blip r:embed="rId4"/>
          <a:stretch>
            <a:fillRect/>
          </a:stretch>
        </p:blipFill>
        <p:spPr>
          <a:xfrm>
            <a:off x="2139950" y="-3056568"/>
            <a:ext cx="5168900" cy="2717800"/>
          </a:xfrm>
          <a:prstGeom prst="rect">
            <a:avLst/>
          </a:prstGeom>
        </p:spPr>
      </p:pic>
      <p:sp>
        <p:nvSpPr>
          <p:cNvPr id="25" name="TextBox 24">
            <a:extLst>
              <a:ext uri="{FF2B5EF4-FFF2-40B4-BE49-F238E27FC236}">
                <a16:creationId xmlns:a16="http://schemas.microsoft.com/office/drawing/2014/main" id="{249C0614-98DF-4463-BB41-DF63F78B31FD}"/>
              </a:ext>
            </a:extLst>
          </p:cNvPr>
          <p:cNvSpPr txBox="1"/>
          <p:nvPr/>
        </p:nvSpPr>
        <p:spPr>
          <a:xfrm>
            <a:off x="3508248" y="-3078125"/>
            <a:ext cx="18473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26" name="Picture 25" descr="Chart, bar chart&#10;&#10;Description automatically generated">
            <a:extLst>
              <a:ext uri="{FF2B5EF4-FFF2-40B4-BE49-F238E27FC236}">
                <a16:creationId xmlns:a16="http://schemas.microsoft.com/office/drawing/2014/main" id="{C402B78B-D122-47BF-B931-B0CAF48EC63B}"/>
              </a:ext>
            </a:extLst>
          </p:cNvPr>
          <p:cNvPicPr>
            <a:picLocks noChangeAspect="1"/>
          </p:cNvPicPr>
          <p:nvPr/>
        </p:nvPicPr>
        <p:blipFill>
          <a:blip r:embed="rId5"/>
          <a:stretch>
            <a:fillRect/>
          </a:stretch>
        </p:blipFill>
        <p:spPr>
          <a:xfrm rot="21315839">
            <a:off x="-4165850" y="1537133"/>
            <a:ext cx="3448728" cy="2069237"/>
          </a:xfrm>
          <a:prstGeom prst="rect">
            <a:avLst/>
          </a:prstGeom>
          <a:ln w="38100">
            <a:solidFill>
              <a:schemeClr val="tx1"/>
            </a:solidFill>
          </a:ln>
        </p:spPr>
      </p:pic>
      <p:pic>
        <p:nvPicPr>
          <p:cNvPr id="27" name="Picture 26">
            <a:extLst>
              <a:ext uri="{FF2B5EF4-FFF2-40B4-BE49-F238E27FC236}">
                <a16:creationId xmlns:a16="http://schemas.microsoft.com/office/drawing/2014/main" id="{D578BF82-BE13-4CF3-9627-AFEDC6242475}"/>
              </a:ext>
            </a:extLst>
          </p:cNvPr>
          <p:cNvPicPr>
            <a:picLocks noChangeAspect="1"/>
          </p:cNvPicPr>
          <p:nvPr/>
        </p:nvPicPr>
        <p:blipFill>
          <a:blip r:embed="rId6"/>
          <a:stretch>
            <a:fillRect/>
          </a:stretch>
        </p:blipFill>
        <p:spPr>
          <a:xfrm rot="372387">
            <a:off x="9877579" y="1402886"/>
            <a:ext cx="3481515" cy="2337723"/>
          </a:xfrm>
          <a:prstGeom prst="rect">
            <a:avLst/>
          </a:prstGeom>
          <a:ln w="38100">
            <a:solidFill>
              <a:schemeClr val="tx1"/>
            </a:solidFill>
          </a:ln>
        </p:spPr>
      </p:pic>
      <p:sp>
        <p:nvSpPr>
          <p:cNvPr id="28" name="Google Shape;58;p15">
            <a:extLst>
              <a:ext uri="{FF2B5EF4-FFF2-40B4-BE49-F238E27FC236}">
                <a16:creationId xmlns:a16="http://schemas.microsoft.com/office/drawing/2014/main" id="{2D8A3C73-3CB8-4ECA-994B-AA7EBC5823D0}"/>
              </a:ext>
            </a:extLst>
          </p:cNvPr>
          <p:cNvSpPr txBox="1">
            <a:spLocks/>
          </p:cNvSpPr>
          <p:nvPr/>
        </p:nvSpPr>
        <p:spPr>
          <a:xfrm rot="21316191">
            <a:off x="-4481462" y="337797"/>
            <a:ext cx="360779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Attack/Country</a:t>
            </a:r>
          </a:p>
        </p:txBody>
      </p:sp>
      <p:sp>
        <p:nvSpPr>
          <p:cNvPr id="29" name="Google Shape;58;p15">
            <a:extLst>
              <a:ext uri="{FF2B5EF4-FFF2-40B4-BE49-F238E27FC236}">
                <a16:creationId xmlns:a16="http://schemas.microsoft.com/office/drawing/2014/main" id="{81A7FF4F-4FCA-4AEE-87D0-2F6DC8B79A51}"/>
              </a:ext>
            </a:extLst>
          </p:cNvPr>
          <p:cNvSpPr txBox="1">
            <a:spLocks/>
          </p:cNvSpPr>
          <p:nvPr/>
        </p:nvSpPr>
        <p:spPr>
          <a:xfrm rot="389068">
            <a:off x="9645630" y="341209"/>
            <a:ext cx="449731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Attacks/target type</a:t>
            </a:r>
          </a:p>
        </p:txBody>
      </p:sp>
    </p:spTree>
    <p:extLst>
      <p:ext uri="{BB962C8B-B14F-4D97-AF65-F5344CB8AC3E}">
        <p14:creationId xmlns:p14="http://schemas.microsoft.com/office/powerpoint/2010/main" val="20349661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hart, bar chart&#10;&#10;Description automatically generated">
            <a:extLst>
              <a:ext uri="{FF2B5EF4-FFF2-40B4-BE49-F238E27FC236}">
                <a16:creationId xmlns:a16="http://schemas.microsoft.com/office/drawing/2014/main" id="{F0C3F696-C9AB-4DC9-9E73-1C26A0C3939A}"/>
              </a:ext>
            </a:extLst>
          </p:cNvPr>
          <p:cNvPicPr>
            <a:picLocks noChangeAspect="1"/>
          </p:cNvPicPr>
          <p:nvPr/>
        </p:nvPicPr>
        <p:blipFill>
          <a:blip r:embed="rId3"/>
          <a:stretch>
            <a:fillRect/>
          </a:stretch>
        </p:blipFill>
        <p:spPr>
          <a:xfrm rot="21315839">
            <a:off x="791291" y="1537131"/>
            <a:ext cx="3448728" cy="2069237"/>
          </a:xfrm>
          <a:prstGeom prst="rect">
            <a:avLst/>
          </a:prstGeom>
          <a:ln w="38100">
            <a:solidFill>
              <a:schemeClr val="tx1"/>
            </a:solidFill>
          </a:ln>
        </p:spPr>
      </p:pic>
      <p:pic>
        <p:nvPicPr>
          <p:cNvPr id="16" name="Picture 15">
            <a:extLst>
              <a:ext uri="{FF2B5EF4-FFF2-40B4-BE49-F238E27FC236}">
                <a16:creationId xmlns:a16="http://schemas.microsoft.com/office/drawing/2014/main" id="{B08A22DF-37DC-437C-B6E0-9779F51E1A67}"/>
              </a:ext>
            </a:extLst>
          </p:cNvPr>
          <p:cNvPicPr>
            <a:picLocks noChangeAspect="1"/>
          </p:cNvPicPr>
          <p:nvPr/>
        </p:nvPicPr>
        <p:blipFill>
          <a:blip r:embed="rId4"/>
          <a:stretch>
            <a:fillRect/>
          </a:stretch>
        </p:blipFill>
        <p:spPr>
          <a:xfrm rot="372387">
            <a:off x="4940611" y="1402887"/>
            <a:ext cx="3481515" cy="2337723"/>
          </a:xfrm>
          <a:prstGeom prst="rect">
            <a:avLst/>
          </a:prstGeom>
          <a:ln w="38100">
            <a:solidFill>
              <a:schemeClr val="tx1"/>
            </a:solidFill>
          </a:ln>
        </p:spPr>
      </p:pic>
      <p:sp>
        <p:nvSpPr>
          <p:cNvPr id="19" name="Google Shape;58;p15">
            <a:extLst>
              <a:ext uri="{FF2B5EF4-FFF2-40B4-BE49-F238E27FC236}">
                <a16:creationId xmlns:a16="http://schemas.microsoft.com/office/drawing/2014/main" id="{67028C55-F67C-4190-B788-488FEC869F94}"/>
              </a:ext>
            </a:extLst>
          </p:cNvPr>
          <p:cNvSpPr txBox="1">
            <a:spLocks/>
          </p:cNvSpPr>
          <p:nvPr/>
        </p:nvSpPr>
        <p:spPr>
          <a:xfrm rot="21316191">
            <a:off x="475679" y="337795"/>
            <a:ext cx="360779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Attack/Country</a:t>
            </a:r>
          </a:p>
        </p:txBody>
      </p:sp>
      <p:sp>
        <p:nvSpPr>
          <p:cNvPr id="20" name="Google Shape;58;p15">
            <a:extLst>
              <a:ext uri="{FF2B5EF4-FFF2-40B4-BE49-F238E27FC236}">
                <a16:creationId xmlns:a16="http://schemas.microsoft.com/office/drawing/2014/main" id="{8A70FF04-7D48-4E65-B4AC-291DE4D55FC1}"/>
              </a:ext>
            </a:extLst>
          </p:cNvPr>
          <p:cNvSpPr txBox="1">
            <a:spLocks/>
          </p:cNvSpPr>
          <p:nvPr/>
        </p:nvSpPr>
        <p:spPr>
          <a:xfrm>
            <a:off x="3254652" y="-4706290"/>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Casualties</a:t>
            </a:r>
          </a:p>
        </p:txBody>
      </p:sp>
      <p:sp>
        <p:nvSpPr>
          <p:cNvPr id="22" name="Google Shape;58;p15">
            <a:extLst>
              <a:ext uri="{FF2B5EF4-FFF2-40B4-BE49-F238E27FC236}">
                <a16:creationId xmlns:a16="http://schemas.microsoft.com/office/drawing/2014/main" id="{0A2FC65B-3F48-4863-AAA2-BE98D8EFE23A}"/>
              </a:ext>
            </a:extLst>
          </p:cNvPr>
          <p:cNvSpPr txBox="1">
            <a:spLocks/>
          </p:cNvSpPr>
          <p:nvPr/>
        </p:nvSpPr>
        <p:spPr>
          <a:xfrm rot="389068">
            <a:off x="4708662" y="341210"/>
            <a:ext cx="449731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Attacks/target type</a:t>
            </a:r>
          </a:p>
        </p:txBody>
      </p:sp>
      <p:sp>
        <p:nvSpPr>
          <p:cNvPr id="23" name="Google Shape;58;p15">
            <a:extLst>
              <a:ext uri="{FF2B5EF4-FFF2-40B4-BE49-F238E27FC236}">
                <a16:creationId xmlns:a16="http://schemas.microsoft.com/office/drawing/2014/main" id="{FD519151-0960-4C66-9AC5-AE7A1273D050}"/>
              </a:ext>
            </a:extLst>
          </p:cNvPr>
          <p:cNvSpPr txBox="1">
            <a:spLocks/>
          </p:cNvSpPr>
          <p:nvPr/>
        </p:nvSpPr>
        <p:spPr>
          <a:xfrm>
            <a:off x="1677899" y="5767772"/>
            <a:ext cx="5990491"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Most popular attack types</a:t>
            </a:r>
          </a:p>
        </p:txBody>
      </p:sp>
      <p:pic>
        <p:nvPicPr>
          <p:cNvPr id="25" name="Picture 24">
            <a:extLst>
              <a:ext uri="{FF2B5EF4-FFF2-40B4-BE49-F238E27FC236}">
                <a16:creationId xmlns:a16="http://schemas.microsoft.com/office/drawing/2014/main" id="{336A3758-D35C-45B9-BFA9-245FA980878F}"/>
              </a:ext>
            </a:extLst>
          </p:cNvPr>
          <p:cNvPicPr>
            <a:picLocks noChangeAspect="1"/>
          </p:cNvPicPr>
          <p:nvPr/>
        </p:nvPicPr>
        <p:blipFill>
          <a:blip r:embed="rId5"/>
          <a:stretch>
            <a:fillRect/>
          </a:stretch>
        </p:blipFill>
        <p:spPr>
          <a:xfrm>
            <a:off x="2532024" y="6651519"/>
            <a:ext cx="4079951" cy="2741372"/>
          </a:xfrm>
          <a:prstGeom prst="rect">
            <a:avLst/>
          </a:prstGeom>
        </p:spPr>
      </p:pic>
      <p:sp>
        <p:nvSpPr>
          <p:cNvPr id="21" name="Google Shape;58;p15">
            <a:extLst>
              <a:ext uri="{FF2B5EF4-FFF2-40B4-BE49-F238E27FC236}">
                <a16:creationId xmlns:a16="http://schemas.microsoft.com/office/drawing/2014/main" id="{F9AFC300-28EC-431F-9540-322DD039FC08}"/>
              </a:ext>
            </a:extLst>
          </p:cNvPr>
          <p:cNvSpPr txBox="1">
            <a:spLocks/>
          </p:cNvSpPr>
          <p:nvPr/>
        </p:nvSpPr>
        <p:spPr>
          <a:xfrm>
            <a:off x="1955125" y="-4934358"/>
            <a:ext cx="543603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Casualties /Weapon Types</a:t>
            </a:r>
          </a:p>
        </p:txBody>
      </p:sp>
      <p:pic>
        <p:nvPicPr>
          <p:cNvPr id="34" name="Picture 33" descr="Chart, line chart&#10;&#10;Description automatically generated">
            <a:extLst>
              <a:ext uri="{FF2B5EF4-FFF2-40B4-BE49-F238E27FC236}">
                <a16:creationId xmlns:a16="http://schemas.microsoft.com/office/drawing/2014/main" id="{AD9483DC-CAC4-480B-9F46-3D20945DF106}"/>
              </a:ext>
            </a:extLst>
          </p:cNvPr>
          <p:cNvPicPr>
            <a:picLocks noChangeAspect="1"/>
          </p:cNvPicPr>
          <p:nvPr/>
        </p:nvPicPr>
        <p:blipFill>
          <a:blip r:embed="rId6"/>
          <a:stretch>
            <a:fillRect/>
          </a:stretch>
        </p:blipFill>
        <p:spPr>
          <a:xfrm>
            <a:off x="2024088" y="-4050611"/>
            <a:ext cx="4993314" cy="3818997"/>
          </a:xfrm>
          <a:prstGeom prst="rect">
            <a:avLst/>
          </a:prstGeom>
        </p:spPr>
      </p:pic>
      <p:sp>
        <p:nvSpPr>
          <p:cNvPr id="35" name="Google Shape;58;p15">
            <a:extLst>
              <a:ext uri="{FF2B5EF4-FFF2-40B4-BE49-F238E27FC236}">
                <a16:creationId xmlns:a16="http://schemas.microsoft.com/office/drawing/2014/main" id="{46A0C5C4-21C8-4A0E-9588-33538A4F89A1}"/>
              </a:ext>
            </a:extLst>
          </p:cNvPr>
          <p:cNvSpPr txBox="1">
            <a:spLocks/>
          </p:cNvSpPr>
          <p:nvPr/>
        </p:nvSpPr>
        <p:spPr>
          <a:xfrm>
            <a:off x="1133412" y="5275362"/>
            <a:ext cx="687717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Country Attacked/Group</a:t>
            </a:r>
          </a:p>
        </p:txBody>
      </p:sp>
      <p:pic>
        <p:nvPicPr>
          <p:cNvPr id="36" name="Picture 35" descr="Chart, bar chart&#10;&#10;Description automatically generated">
            <a:extLst>
              <a:ext uri="{FF2B5EF4-FFF2-40B4-BE49-F238E27FC236}">
                <a16:creationId xmlns:a16="http://schemas.microsoft.com/office/drawing/2014/main" id="{C71268FC-50C4-44D9-92F4-C7AE72FA53B3}"/>
              </a:ext>
            </a:extLst>
          </p:cNvPr>
          <p:cNvPicPr>
            <a:picLocks noChangeAspect="1"/>
          </p:cNvPicPr>
          <p:nvPr/>
        </p:nvPicPr>
        <p:blipFill>
          <a:blip r:embed="rId7"/>
          <a:stretch>
            <a:fillRect/>
          </a:stretch>
        </p:blipFill>
        <p:spPr>
          <a:xfrm>
            <a:off x="2277040" y="6204944"/>
            <a:ext cx="4487409" cy="3724843"/>
          </a:xfrm>
          <a:prstGeom prst="rect">
            <a:avLst/>
          </a:prstGeom>
        </p:spPr>
      </p:pic>
    </p:spTree>
    <p:extLst>
      <p:ext uri="{BB962C8B-B14F-4D97-AF65-F5344CB8AC3E}">
        <p14:creationId xmlns:p14="http://schemas.microsoft.com/office/powerpoint/2010/main" val="39371918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58;p15">
            <a:extLst>
              <a:ext uri="{FF2B5EF4-FFF2-40B4-BE49-F238E27FC236}">
                <a16:creationId xmlns:a16="http://schemas.microsoft.com/office/drawing/2014/main" id="{20CC4B3E-608A-454A-8488-4D2EF2EDE8A0}"/>
              </a:ext>
            </a:extLst>
          </p:cNvPr>
          <p:cNvSpPr txBox="1">
            <a:spLocks/>
          </p:cNvSpPr>
          <p:nvPr/>
        </p:nvSpPr>
        <p:spPr>
          <a:xfrm>
            <a:off x="1133412" y="336675"/>
            <a:ext cx="687717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Country Attacked/Group</a:t>
            </a:r>
          </a:p>
        </p:txBody>
      </p:sp>
      <p:sp>
        <p:nvSpPr>
          <p:cNvPr id="10" name="TextBox 9">
            <a:extLst>
              <a:ext uri="{FF2B5EF4-FFF2-40B4-BE49-F238E27FC236}">
                <a16:creationId xmlns:a16="http://schemas.microsoft.com/office/drawing/2014/main" id="{3265DD8F-EC0A-BA4D-A093-ED707E3901CB}"/>
              </a:ext>
            </a:extLst>
          </p:cNvPr>
          <p:cNvSpPr txBox="1"/>
          <p:nvPr/>
        </p:nvSpPr>
        <p:spPr>
          <a:xfrm>
            <a:off x="3355848" y="512064"/>
            <a:ext cx="18473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 name="Picture 2" descr="Chart, bar chart&#10;&#10;Description automatically generated">
            <a:extLst>
              <a:ext uri="{FF2B5EF4-FFF2-40B4-BE49-F238E27FC236}">
                <a16:creationId xmlns:a16="http://schemas.microsoft.com/office/drawing/2014/main" id="{144D8E1B-093E-3D4D-8243-CEE66F2FAB0A}"/>
              </a:ext>
            </a:extLst>
          </p:cNvPr>
          <p:cNvPicPr>
            <a:picLocks noChangeAspect="1"/>
          </p:cNvPicPr>
          <p:nvPr/>
        </p:nvPicPr>
        <p:blipFill>
          <a:blip r:embed="rId3"/>
          <a:stretch>
            <a:fillRect/>
          </a:stretch>
        </p:blipFill>
        <p:spPr>
          <a:xfrm>
            <a:off x="2277040" y="1266257"/>
            <a:ext cx="4487409" cy="3724843"/>
          </a:xfrm>
          <a:prstGeom prst="rect">
            <a:avLst/>
          </a:prstGeom>
        </p:spPr>
      </p:pic>
      <p:pic>
        <p:nvPicPr>
          <p:cNvPr id="23" name="Picture 22" descr="Chart, bar chart&#10;&#10;Description automatically generated">
            <a:extLst>
              <a:ext uri="{FF2B5EF4-FFF2-40B4-BE49-F238E27FC236}">
                <a16:creationId xmlns:a16="http://schemas.microsoft.com/office/drawing/2014/main" id="{1887969C-5881-4355-B986-10451C964310}"/>
              </a:ext>
            </a:extLst>
          </p:cNvPr>
          <p:cNvPicPr>
            <a:picLocks noChangeAspect="1"/>
          </p:cNvPicPr>
          <p:nvPr/>
        </p:nvPicPr>
        <p:blipFill>
          <a:blip r:embed="rId4"/>
          <a:stretch>
            <a:fillRect/>
          </a:stretch>
        </p:blipFill>
        <p:spPr>
          <a:xfrm rot="21315839">
            <a:off x="791291" y="-2701568"/>
            <a:ext cx="3448728" cy="2069237"/>
          </a:xfrm>
          <a:prstGeom prst="rect">
            <a:avLst/>
          </a:prstGeom>
          <a:ln w="38100">
            <a:solidFill>
              <a:schemeClr val="tx1"/>
            </a:solidFill>
          </a:ln>
        </p:spPr>
      </p:pic>
      <p:pic>
        <p:nvPicPr>
          <p:cNvPr id="24" name="Picture 23">
            <a:extLst>
              <a:ext uri="{FF2B5EF4-FFF2-40B4-BE49-F238E27FC236}">
                <a16:creationId xmlns:a16="http://schemas.microsoft.com/office/drawing/2014/main" id="{7AF32233-A692-4153-8CFC-F5500DBD0A63}"/>
              </a:ext>
            </a:extLst>
          </p:cNvPr>
          <p:cNvPicPr>
            <a:picLocks noChangeAspect="1"/>
          </p:cNvPicPr>
          <p:nvPr/>
        </p:nvPicPr>
        <p:blipFill>
          <a:blip r:embed="rId5"/>
          <a:stretch>
            <a:fillRect/>
          </a:stretch>
        </p:blipFill>
        <p:spPr>
          <a:xfrm rot="372387">
            <a:off x="4940611" y="-2835812"/>
            <a:ext cx="3481515" cy="2337723"/>
          </a:xfrm>
          <a:prstGeom prst="rect">
            <a:avLst/>
          </a:prstGeom>
          <a:ln w="38100">
            <a:solidFill>
              <a:schemeClr val="tx1"/>
            </a:solidFill>
          </a:ln>
        </p:spPr>
      </p:pic>
      <p:sp>
        <p:nvSpPr>
          <p:cNvPr id="25" name="Google Shape;58;p15">
            <a:extLst>
              <a:ext uri="{FF2B5EF4-FFF2-40B4-BE49-F238E27FC236}">
                <a16:creationId xmlns:a16="http://schemas.microsoft.com/office/drawing/2014/main" id="{E811D267-ECAB-433F-AE3A-F7F731ACE6F2}"/>
              </a:ext>
            </a:extLst>
          </p:cNvPr>
          <p:cNvSpPr txBox="1">
            <a:spLocks/>
          </p:cNvSpPr>
          <p:nvPr/>
        </p:nvSpPr>
        <p:spPr>
          <a:xfrm rot="21316191">
            <a:off x="475679" y="-3900904"/>
            <a:ext cx="360779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Attack/Country</a:t>
            </a:r>
          </a:p>
        </p:txBody>
      </p:sp>
      <p:sp>
        <p:nvSpPr>
          <p:cNvPr id="26" name="Google Shape;58;p15">
            <a:extLst>
              <a:ext uri="{FF2B5EF4-FFF2-40B4-BE49-F238E27FC236}">
                <a16:creationId xmlns:a16="http://schemas.microsoft.com/office/drawing/2014/main" id="{413EC9F5-5B80-46C0-A189-194CCA31FD50}"/>
              </a:ext>
            </a:extLst>
          </p:cNvPr>
          <p:cNvSpPr txBox="1">
            <a:spLocks/>
          </p:cNvSpPr>
          <p:nvPr/>
        </p:nvSpPr>
        <p:spPr>
          <a:xfrm rot="389068">
            <a:off x="4708662" y="-3897489"/>
            <a:ext cx="449731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Attacks/target type</a:t>
            </a:r>
          </a:p>
        </p:txBody>
      </p:sp>
      <p:pic>
        <p:nvPicPr>
          <p:cNvPr id="27" name="Picture 26">
            <a:extLst>
              <a:ext uri="{FF2B5EF4-FFF2-40B4-BE49-F238E27FC236}">
                <a16:creationId xmlns:a16="http://schemas.microsoft.com/office/drawing/2014/main" id="{D0E2DDFB-DD36-4E1E-961E-00410262CB7C}"/>
              </a:ext>
            </a:extLst>
          </p:cNvPr>
          <p:cNvPicPr>
            <a:picLocks noChangeAspect="1"/>
          </p:cNvPicPr>
          <p:nvPr/>
        </p:nvPicPr>
        <p:blipFill>
          <a:blip r:embed="rId6"/>
          <a:stretch>
            <a:fillRect/>
          </a:stretch>
        </p:blipFill>
        <p:spPr>
          <a:xfrm>
            <a:off x="2532024" y="6068485"/>
            <a:ext cx="4079951" cy="2741372"/>
          </a:xfrm>
          <a:prstGeom prst="rect">
            <a:avLst/>
          </a:prstGeom>
        </p:spPr>
      </p:pic>
      <p:sp>
        <p:nvSpPr>
          <p:cNvPr id="28" name="Google Shape;58;p15">
            <a:extLst>
              <a:ext uri="{FF2B5EF4-FFF2-40B4-BE49-F238E27FC236}">
                <a16:creationId xmlns:a16="http://schemas.microsoft.com/office/drawing/2014/main" id="{9AED5709-0B9D-475B-A303-A09107111EA3}"/>
              </a:ext>
            </a:extLst>
          </p:cNvPr>
          <p:cNvSpPr txBox="1">
            <a:spLocks/>
          </p:cNvSpPr>
          <p:nvPr/>
        </p:nvSpPr>
        <p:spPr>
          <a:xfrm>
            <a:off x="1677899" y="5219697"/>
            <a:ext cx="5990491"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Most popular attack types</a:t>
            </a:r>
          </a:p>
        </p:txBody>
      </p:sp>
    </p:spTree>
    <p:extLst>
      <p:ext uri="{BB962C8B-B14F-4D97-AF65-F5344CB8AC3E}">
        <p14:creationId xmlns:p14="http://schemas.microsoft.com/office/powerpoint/2010/main" val="13965793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570190C-2336-46C6-9131-C0C698F5FEDF}"/>
              </a:ext>
            </a:extLst>
          </p:cNvPr>
          <p:cNvPicPr>
            <a:picLocks noChangeAspect="1"/>
          </p:cNvPicPr>
          <p:nvPr/>
        </p:nvPicPr>
        <p:blipFill>
          <a:blip r:embed="rId2"/>
          <a:stretch>
            <a:fillRect/>
          </a:stretch>
        </p:blipFill>
        <p:spPr>
          <a:xfrm>
            <a:off x="2532024" y="1201064"/>
            <a:ext cx="4079951" cy="2741372"/>
          </a:xfrm>
          <a:prstGeom prst="rect">
            <a:avLst/>
          </a:prstGeom>
        </p:spPr>
      </p:pic>
      <p:sp>
        <p:nvSpPr>
          <p:cNvPr id="12" name="Google Shape;58;p15">
            <a:extLst>
              <a:ext uri="{FF2B5EF4-FFF2-40B4-BE49-F238E27FC236}">
                <a16:creationId xmlns:a16="http://schemas.microsoft.com/office/drawing/2014/main" id="{F0B56041-BF1C-4242-856D-E565AC9F0F06}"/>
              </a:ext>
            </a:extLst>
          </p:cNvPr>
          <p:cNvSpPr txBox="1">
            <a:spLocks/>
          </p:cNvSpPr>
          <p:nvPr/>
        </p:nvSpPr>
        <p:spPr>
          <a:xfrm>
            <a:off x="1677899" y="352276"/>
            <a:ext cx="5990491"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Most popular attack types</a:t>
            </a:r>
          </a:p>
        </p:txBody>
      </p:sp>
      <p:sp>
        <p:nvSpPr>
          <p:cNvPr id="13" name="Google Shape;58;p15">
            <a:extLst>
              <a:ext uri="{FF2B5EF4-FFF2-40B4-BE49-F238E27FC236}">
                <a16:creationId xmlns:a16="http://schemas.microsoft.com/office/drawing/2014/main" id="{542D5B2C-D859-46FF-BFA4-EA1325384FD9}"/>
              </a:ext>
            </a:extLst>
          </p:cNvPr>
          <p:cNvSpPr txBox="1">
            <a:spLocks/>
          </p:cNvSpPr>
          <p:nvPr/>
        </p:nvSpPr>
        <p:spPr>
          <a:xfrm>
            <a:off x="1133412" y="-4973585"/>
            <a:ext cx="687717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Country Attacked/Group</a:t>
            </a:r>
          </a:p>
        </p:txBody>
      </p:sp>
      <p:pic>
        <p:nvPicPr>
          <p:cNvPr id="14" name="Picture 13" descr="Chart, bar chart&#10;&#10;Description automatically generated">
            <a:extLst>
              <a:ext uri="{FF2B5EF4-FFF2-40B4-BE49-F238E27FC236}">
                <a16:creationId xmlns:a16="http://schemas.microsoft.com/office/drawing/2014/main" id="{DCC472CD-C191-43E0-AD6F-43B6C54CF03E}"/>
              </a:ext>
            </a:extLst>
          </p:cNvPr>
          <p:cNvPicPr>
            <a:picLocks noChangeAspect="1"/>
          </p:cNvPicPr>
          <p:nvPr/>
        </p:nvPicPr>
        <p:blipFill>
          <a:blip r:embed="rId3"/>
          <a:stretch>
            <a:fillRect/>
          </a:stretch>
        </p:blipFill>
        <p:spPr>
          <a:xfrm>
            <a:off x="2277040" y="-4044003"/>
            <a:ext cx="4487409" cy="3724843"/>
          </a:xfrm>
          <a:prstGeom prst="rect">
            <a:avLst/>
          </a:prstGeom>
        </p:spPr>
      </p:pic>
    </p:spTree>
    <p:extLst>
      <p:ext uri="{BB962C8B-B14F-4D97-AF65-F5344CB8AC3E}">
        <p14:creationId xmlns:p14="http://schemas.microsoft.com/office/powerpoint/2010/main" val="22843271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1BA5237-A5FB-4C72-B082-B37DBFB93FA8}"/>
              </a:ext>
            </a:extLst>
          </p:cNvPr>
          <p:cNvPicPr>
            <a:picLocks noChangeAspect="1"/>
          </p:cNvPicPr>
          <p:nvPr/>
        </p:nvPicPr>
        <p:blipFill>
          <a:blip r:embed="rId2"/>
          <a:stretch>
            <a:fillRect/>
          </a:stretch>
        </p:blipFill>
        <p:spPr>
          <a:xfrm>
            <a:off x="1213969" y="1195195"/>
            <a:ext cx="6716062" cy="2753109"/>
          </a:xfrm>
          <a:prstGeom prst="rect">
            <a:avLst/>
          </a:prstGeom>
        </p:spPr>
      </p:pic>
    </p:spTree>
    <p:extLst>
      <p:ext uri="{BB962C8B-B14F-4D97-AF65-F5344CB8AC3E}">
        <p14:creationId xmlns:p14="http://schemas.microsoft.com/office/powerpoint/2010/main" val="25895953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FA0BAD-3203-4CE3-9917-20AC104280FB}"/>
              </a:ext>
            </a:extLst>
          </p:cNvPr>
          <p:cNvPicPr>
            <a:picLocks noChangeAspect="1"/>
          </p:cNvPicPr>
          <p:nvPr/>
        </p:nvPicPr>
        <p:blipFill>
          <a:blip r:embed="rId4"/>
          <a:stretch>
            <a:fillRect/>
          </a:stretch>
        </p:blipFill>
        <p:spPr>
          <a:xfrm>
            <a:off x="825161" y="886063"/>
            <a:ext cx="7493677" cy="3371373"/>
          </a:xfrm>
          <a:prstGeom prst="rect">
            <a:avLst/>
          </a:prstGeom>
        </p:spPr>
      </p:pic>
      <p:pic>
        <p:nvPicPr>
          <p:cNvPr id="7" name="2022-04-01 12-59-32">
            <a:hlinkClick r:id="" action="ppaction://media"/>
            <a:extLst>
              <a:ext uri="{FF2B5EF4-FFF2-40B4-BE49-F238E27FC236}">
                <a16:creationId xmlns:a16="http://schemas.microsoft.com/office/drawing/2014/main" id="{6A683852-B3C0-4582-A092-AF546B47635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8873" t="8735" r="3067" b="5611"/>
          <a:stretch/>
        </p:blipFill>
        <p:spPr>
          <a:xfrm>
            <a:off x="1243582" y="578358"/>
            <a:ext cx="6459323" cy="3986784"/>
          </a:xfrm>
          <a:prstGeom prst="rect">
            <a:avLst/>
          </a:prstGeom>
        </p:spPr>
      </p:pic>
    </p:spTree>
    <p:extLst>
      <p:ext uri="{BB962C8B-B14F-4D97-AF65-F5344CB8AC3E}">
        <p14:creationId xmlns:p14="http://schemas.microsoft.com/office/powerpoint/2010/main" val="34011137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008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7"/>
                </p:tgtEl>
              </p:cMediaNode>
            </p:video>
            <p:seq concurrent="1" nextAc="seek">
              <p:cTn id="13" restart="whenNotActive" fill="hold" evtFilter="cancelBubble" nodeType="interactiveSeq">
                <p:stCondLst>
                  <p:cond evt="onClick" delay="0">
                    <p:tgtEl>
                      <p:spTgt spid="7"/>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499F36-3F3C-4784-91F8-E12155953C99}"/>
              </a:ext>
            </a:extLst>
          </p:cNvPr>
          <p:cNvPicPr>
            <a:picLocks noChangeAspect="1"/>
          </p:cNvPicPr>
          <p:nvPr/>
        </p:nvPicPr>
        <p:blipFill>
          <a:blip r:embed="rId2"/>
          <a:stretch>
            <a:fillRect/>
          </a:stretch>
        </p:blipFill>
        <p:spPr>
          <a:xfrm>
            <a:off x="2061775" y="0"/>
            <a:ext cx="5020450" cy="5143500"/>
          </a:xfrm>
          <a:prstGeom prst="rect">
            <a:avLst/>
          </a:prstGeom>
        </p:spPr>
      </p:pic>
      <p:sp>
        <p:nvSpPr>
          <p:cNvPr id="5" name="Title 1">
            <a:extLst>
              <a:ext uri="{FF2B5EF4-FFF2-40B4-BE49-F238E27FC236}">
                <a16:creationId xmlns:a16="http://schemas.microsoft.com/office/drawing/2014/main" id="{5B0B58EF-7D50-4EF8-9471-C45213688E47}"/>
              </a:ext>
            </a:extLst>
          </p:cNvPr>
          <p:cNvSpPr txBox="1">
            <a:spLocks/>
          </p:cNvSpPr>
          <p:nvPr/>
        </p:nvSpPr>
        <p:spPr>
          <a:xfrm>
            <a:off x="-5095781" y="1309050"/>
            <a:ext cx="453244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pPr marL="0" marR="0" lvl="0" indent="0" algn="ctr" defTabSz="914400" rtl="0" eaLnBrk="1" fontAlgn="auto" latinLnBrk="0" hangingPunct="1">
              <a:lnSpc>
                <a:spcPct val="100000"/>
              </a:lnSpc>
              <a:spcBef>
                <a:spcPts val="0"/>
              </a:spcBef>
              <a:spcAft>
                <a:spcPts val="0"/>
              </a:spcAft>
              <a:buClr>
                <a:srgbClr val="272727"/>
              </a:buClr>
              <a:buSzPts val="3600"/>
              <a:buFont typeface="Fira Sans Extra Condensed"/>
              <a:buNone/>
              <a:tabLst/>
              <a:defRPr/>
            </a:pPr>
            <a:r>
              <a:rPr kumimoji="0" lang="en-US" sz="3600" b="1" i="0" u="none" strike="noStrike" kern="0" cap="none" spc="0" normalizeH="0" baseline="0" noProof="0">
                <a:ln>
                  <a:noFill/>
                </a:ln>
                <a:solidFill>
                  <a:srgbClr val="272727"/>
                </a:solidFill>
                <a:effectLst/>
                <a:uLnTx/>
                <a:uFillTx/>
                <a:latin typeface="Fira Sans Extra Condensed"/>
                <a:sym typeface="Fira Sans Extra Condensed"/>
              </a:rPr>
              <a:t>Not very useful</a:t>
            </a:r>
            <a:endParaRPr kumimoji="0" lang="en-SG" sz="3600" b="1" i="0" u="none" strike="noStrike" kern="0" cap="none" spc="0" normalizeH="0" baseline="0" noProof="0" dirty="0">
              <a:ln>
                <a:noFill/>
              </a:ln>
              <a:solidFill>
                <a:srgbClr val="272727"/>
              </a:solidFill>
              <a:effectLst/>
              <a:uLnTx/>
              <a:uFillTx/>
              <a:latin typeface="Fira Sans Extra Condensed"/>
              <a:sym typeface="Fira Sans Extra Condensed"/>
            </a:endParaRPr>
          </a:p>
        </p:txBody>
      </p:sp>
      <p:sp>
        <p:nvSpPr>
          <p:cNvPr id="6" name="Title 1">
            <a:extLst>
              <a:ext uri="{FF2B5EF4-FFF2-40B4-BE49-F238E27FC236}">
                <a16:creationId xmlns:a16="http://schemas.microsoft.com/office/drawing/2014/main" id="{B5F658AC-1C3C-4490-A55E-392004EF6DF6}"/>
              </a:ext>
            </a:extLst>
          </p:cNvPr>
          <p:cNvSpPr txBox="1">
            <a:spLocks/>
          </p:cNvSpPr>
          <p:nvPr/>
        </p:nvSpPr>
        <p:spPr>
          <a:xfrm>
            <a:off x="-5095781" y="2150850"/>
            <a:ext cx="453244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pPr marL="0" marR="0" lvl="0" indent="0" algn="ctr" defTabSz="914400" rtl="0" eaLnBrk="1" fontAlgn="auto" latinLnBrk="0" hangingPunct="1">
              <a:lnSpc>
                <a:spcPct val="100000"/>
              </a:lnSpc>
              <a:spcBef>
                <a:spcPts val="0"/>
              </a:spcBef>
              <a:spcAft>
                <a:spcPts val="0"/>
              </a:spcAft>
              <a:buClr>
                <a:srgbClr val="272727"/>
              </a:buClr>
              <a:buSzPts val="3600"/>
              <a:buFont typeface="Fira Sans Extra Condensed"/>
              <a:buNone/>
              <a:tabLst/>
              <a:defRPr/>
            </a:pPr>
            <a:r>
              <a:rPr kumimoji="0" lang="en-US" sz="3600" b="1" i="0" u="none" strike="noStrike" kern="0" cap="none" spc="0" normalizeH="0" baseline="0" noProof="0" dirty="0">
                <a:ln>
                  <a:noFill/>
                </a:ln>
                <a:solidFill>
                  <a:srgbClr val="272727"/>
                </a:solidFill>
                <a:effectLst/>
                <a:uLnTx/>
                <a:uFillTx/>
                <a:latin typeface="Fira Sans Extra Condensed"/>
                <a:sym typeface="Fira Sans Extra Condensed"/>
              </a:rPr>
              <a:t>Too cluttered</a:t>
            </a:r>
            <a:endParaRPr kumimoji="0" lang="en-SG" sz="3600" b="1" i="0" u="none" strike="noStrike" kern="0" cap="none" spc="0" normalizeH="0" baseline="0" noProof="0" dirty="0">
              <a:ln>
                <a:noFill/>
              </a:ln>
              <a:solidFill>
                <a:srgbClr val="272727"/>
              </a:solidFill>
              <a:effectLst/>
              <a:uLnTx/>
              <a:uFillTx/>
              <a:latin typeface="Fira Sans Extra Condensed"/>
              <a:sym typeface="Fira Sans Extra Condensed"/>
            </a:endParaRPr>
          </a:p>
        </p:txBody>
      </p:sp>
      <p:sp>
        <p:nvSpPr>
          <p:cNvPr id="7" name="Title 1">
            <a:extLst>
              <a:ext uri="{FF2B5EF4-FFF2-40B4-BE49-F238E27FC236}">
                <a16:creationId xmlns:a16="http://schemas.microsoft.com/office/drawing/2014/main" id="{411A2C3F-4322-4CE4-B478-2B594AD937D0}"/>
              </a:ext>
            </a:extLst>
          </p:cNvPr>
          <p:cNvSpPr txBox="1">
            <a:spLocks/>
          </p:cNvSpPr>
          <p:nvPr/>
        </p:nvSpPr>
        <p:spPr>
          <a:xfrm>
            <a:off x="-5095781" y="2992650"/>
            <a:ext cx="453244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pPr marL="0" marR="0" lvl="0" indent="0" algn="ctr" defTabSz="914400" rtl="0" eaLnBrk="1" fontAlgn="auto" latinLnBrk="0" hangingPunct="1">
              <a:lnSpc>
                <a:spcPct val="100000"/>
              </a:lnSpc>
              <a:spcBef>
                <a:spcPts val="0"/>
              </a:spcBef>
              <a:spcAft>
                <a:spcPts val="0"/>
              </a:spcAft>
              <a:buClr>
                <a:srgbClr val="272727"/>
              </a:buClr>
              <a:buSzPts val="3600"/>
              <a:buFont typeface="Fira Sans Extra Condensed"/>
              <a:buNone/>
              <a:tabLst/>
              <a:defRPr/>
            </a:pPr>
            <a:r>
              <a:rPr kumimoji="0" lang="en-US" sz="3600" b="1" i="0" u="none" strike="noStrike" kern="0" cap="none" spc="0" normalizeH="0" baseline="0" noProof="0" dirty="0">
                <a:ln>
                  <a:noFill/>
                </a:ln>
                <a:solidFill>
                  <a:srgbClr val="272727"/>
                </a:solidFill>
                <a:effectLst/>
                <a:uLnTx/>
                <a:uFillTx/>
                <a:latin typeface="Fira Sans Extra Condensed"/>
                <a:sym typeface="Fira Sans Extra Condensed"/>
              </a:rPr>
              <a:t>Most aren’t correlated</a:t>
            </a:r>
            <a:endParaRPr kumimoji="0" lang="en-SG" sz="3600" b="1" i="0" u="none" strike="noStrike" kern="0" cap="none" spc="0" normalizeH="0" baseline="0" noProof="0" dirty="0">
              <a:ln>
                <a:noFill/>
              </a:ln>
              <a:solidFill>
                <a:srgbClr val="272727"/>
              </a:solidFill>
              <a:effectLst/>
              <a:uLnTx/>
              <a:uFillTx/>
              <a:latin typeface="Fira Sans Extra Condensed"/>
              <a:sym typeface="Fira Sans Extra Condensed"/>
            </a:endParaRPr>
          </a:p>
        </p:txBody>
      </p:sp>
    </p:spTree>
    <p:extLst>
      <p:ext uri="{BB962C8B-B14F-4D97-AF65-F5344CB8AC3E}">
        <p14:creationId xmlns:p14="http://schemas.microsoft.com/office/powerpoint/2010/main" val="34964281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499F36-3F3C-4784-91F8-E12155953C99}"/>
              </a:ext>
            </a:extLst>
          </p:cNvPr>
          <p:cNvPicPr>
            <a:picLocks noChangeAspect="1"/>
          </p:cNvPicPr>
          <p:nvPr/>
        </p:nvPicPr>
        <p:blipFill>
          <a:blip r:embed="rId3"/>
          <a:stretch>
            <a:fillRect/>
          </a:stretch>
        </p:blipFill>
        <p:spPr>
          <a:xfrm>
            <a:off x="6030684" y="1285875"/>
            <a:ext cx="2510225" cy="2571750"/>
          </a:xfrm>
          <a:prstGeom prst="rect">
            <a:avLst/>
          </a:prstGeom>
        </p:spPr>
      </p:pic>
      <p:sp>
        <p:nvSpPr>
          <p:cNvPr id="14" name="Title 1">
            <a:extLst>
              <a:ext uri="{FF2B5EF4-FFF2-40B4-BE49-F238E27FC236}">
                <a16:creationId xmlns:a16="http://schemas.microsoft.com/office/drawing/2014/main" id="{1DEDA0A0-62BB-49FA-8FAB-FC69CB9DAC43}"/>
              </a:ext>
            </a:extLst>
          </p:cNvPr>
          <p:cNvSpPr txBox="1">
            <a:spLocks/>
          </p:cNvSpPr>
          <p:nvPr/>
        </p:nvSpPr>
        <p:spPr>
          <a:xfrm>
            <a:off x="39557" y="1309050"/>
            <a:ext cx="453244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pPr marL="0" marR="0" lvl="0" indent="0" algn="ctr" defTabSz="914400" rtl="0" eaLnBrk="1" fontAlgn="auto" latinLnBrk="0" hangingPunct="1">
              <a:lnSpc>
                <a:spcPct val="100000"/>
              </a:lnSpc>
              <a:spcBef>
                <a:spcPts val="0"/>
              </a:spcBef>
              <a:spcAft>
                <a:spcPts val="0"/>
              </a:spcAft>
              <a:buClr>
                <a:srgbClr val="272727"/>
              </a:buClr>
              <a:buSzPts val="3600"/>
              <a:buFont typeface="Fira Sans Extra Condensed"/>
              <a:buNone/>
              <a:tabLst/>
              <a:defRPr/>
            </a:pPr>
            <a:r>
              <a:rPr kumimoji="0" lang="en-US" sz="3600" b="1" i="0" u="none" strike="noStrike" kern="0" cap="none" spc="0" normalizeH="0" baseline="0" noProof="0">
                <a:ln>
                  <a:noFill/>
                </a:ln>
                <a:solidFill>
                  <a:srgbClr val="272727"/>
                </a:solidFill>
                <a:effectLst/>
                <a:uLnTx/>
                <a:uFillTx/>
                <a:latin typeface="Fira Sans Extra Condensed"/>
                <a:sym typeface="Fira Sans Extra Condensed"/>
              </a:rPr>
              <a:t>Not very useful</a:t>
            </a:r>
            <a:endParaRPr kumimoji="0" lang="en-SG" sz="3600" b="1" i="0" u="none" strike="noStrike" kern="0" cap="none" spc="0" normalizeH="0" baseline="0" noProof="0" dirty="0">
              <a:ln>
                <a:noFill/>
              </a:ln>
              <a:solidFill>
                <a:srgbClr val="272727"/>
              </a:solidFill>
              <a:effectLst/>
              <a:uLnTx/>
              <a:uFillTx/>
              <a:latin typeface="Fira Sans Extra Condensed"/>
              <a:sym typeface="Fira Sans Extra Condensed"/>
            </a:endParaRPr>
          </a:p>
        </p:txBody>
      </p:sp>
      <p:sp>
        <p:nvSpPr>
          <p:cNvPr id="15" name="Title 1">
            <a:extLst>
              <a:ext uri="{FF2B5EF4-FFF2-40B4-BE49-F238E27FC236}">
                <a16:creationId xmlns:a16="http://schemas.microsoft.com/office/drawing/2014/main" id="{972964D5-026C-4160-803D-1460DE212B01}"/>
              </a:ext>
            </a:extLst>
          </p:cNvPr>
          <p:cNvSpPr txBox="1">
            <a:spLocks/>
          </p:cNvSpPr>
          <p:nvPr/>
        </p:nvSpPr>
        <p:spPr>
          <a:xfrm>
            <a:off x="39557" y="2150850"/>
            <a:ext cx="453244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pPr marL="0" marR="0" lvl="0" indent="0" algn="ctr" defTabSz="914400" rtl="0" eaLnBrk="1" fontAlgn="auto" latinLnBrk="0" hangingPunct="1">
              <a:lnSpc>
                <a:spcPct val="100000"/>
              </a:lnSpc>
              <a:spcBef>
                <a:spcPts val="0"/>
              </a:spcBef>
              <a:spcAft>
                <a:spcPts val="0"/>
              </a:spcAft>
              <a:buClr>
                <a:srgbClr val="272727"/>
              </a:buClr>
              <a:buSzPts val="3600"/>
              <a:buFont typeface="Fira Sans Extra Condensed"/>
              <a:buNone/>
              <a:tabLst/>
              <a:defRPr/>
            </a:pPr>
            <a:r>
              <a:rPr kumimoji="0" lang="en-US" sz="3600" b="1" i="0" u="none" strike="noStrike" kern="0" cap="none" spc="0" normalizeH="0" baseline="0" noProof="0" dirty="0">
                <a:ln>
                  <a:noFill/>
                </a:ln>
                <a:solidFill>
                  <a:srgbClr val="272727"/>
                </a:solidFill>
                <a:effectLst/>
                <a:uLnTx/>
                <a:uFillTx/>
                <a:latin typeface="Fira Sans Extra Condensed"/>
                <a:sym typeface="Fira Sans Extra Condensed"/>
              </a:rPr>
              <a:t>Too cluttered</a:t>
            </a:r>
            <a:endParaRPr kumimoji="0" lang="en-SG" sz="3600" b="1" i="0" u="none" strike="noStrike" kern="0" cap="none" spc="0" normalizeH="0" baseline="0" noProof="0" dirty="0">
              <a:ln>
                <a:noFill/>
              </a:ln>
              <a:solidFill>
                <a:srgbClr val="272727"/>
              </a:solidFill>
              <a:effectLst/>
              <a:uLnTx/>
              <a:uFillTx/>
              <a:latin typeface="Fira Sans Extra Condensed"/>
              <a:sym typeface="Fira Sans Extra Condensed"/>
            </a:endParaRPr>
          </a:p>
        </p:txBody>
      </p:sp>
      <p:sp>
        <p:nvSpPr>
          <p:cNvPr id="16" name="Title 1">
            <a:extLst>
              <a:ext uri="{FF2B5EF4-FFF2-40B4-BE49-F238E27FC236}">
                <a16:creationId xmlns:a16="http://schemas.microsoft.com/office/drawing/2014/main" id="{A516F41A-ED81-4043-A836-7E04E33A991B}"/>
              </a:ext>
            </a:extLst>
          </p:cNvPr>
          <p:cNvSpPr txBox="1">
            <a:spLocks/>
          </p:cNvSpPr>
          <p:nvPr/>
        </p:nvSpPr>
        <p:spPr>
          <a:xfrm>
            <a:off x="112709" y="2990955"/>
            <a:ext cx="453244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pPr marL="0" marR="0" lvl="0" indent="0" algn="ctr" defTabSz="914400" rtl="0" eaLnBrk="1" fontAlgn="auto" latinLnBrk="0" hangingPunct="1">
              <a:lnSpc>
                <a:spcPct val="100000"/>
              </a:lnSpc>
              <a:spcBef>
                <a:spcPts val="0"/>
              </a:spcBef>
              <a:spcAft>
                <a:spcPts val="0"/>
              </a:spcAft>
              <a:buClr>
                <a:srgbClr val="272727"/>
              </a:buClr>
              <a:buSzPts val="3600"/>
              <a:buFont typeface="Fira Sans Extra Condensed"/>
              <a:buNone/>
              <a:tabLst/>
              <a:defRPr/>
            </a:pPr>
            <a:r>
              <a:rPr kumimoji="0" lang="en-US" sz="3600" b="1" i="0" u="none" strike="noStrike" kern="0" cap="none" spc="0" normalizeH="0" baseline="0" noProof="0" dirty="0">
                <a:ln>
                  <a:noFill/>
                </a:ln>
                <a:solidFill>
                  <a:srgbClr val="272727"/>
                </a:solidFill>
                <a:effectLst/>
                <a:uLnTx/>
                <a:uFillTx/>
                <a:latin typeface="Fira Sans Extra Condensed"/>
                <a:sym typeface="Fira Sans Extra Condensed"/>
              </a:rPr>
              <a:t>No strong correlation</a:t>
            </a:r>
            <a:endParaRPr kumimoji="0" lang="en-SG" sz="3600" b="1" i="0" u="none" strike="noStrike" kern="0" cap="none" spc="0" normalizeH="0" baseline="0" noProof="0" dirty="0">
              <a:ln>
                <a:noFill/>
              </a:ln>
              <a:solidFill>
                <a:srgbClr val="272727"/>
              </a:solidFill>
              <a:effectLst/>
              <a:uLnTx/>
              <a:uFillTx/>
              <a:latin typeface="Fira Sans Extra Condensed"/>
              <a:sym typeface="Fira Sans Extra Condensed"/>
            </a:endParaRPr>
          </a:p>
        </p:txBody>
      </p:sp>
    </p:spTree>
    <p:extLst>
      <p:ext uri="{BB962C8B-B14F-4D97-AF65-F5344CB8AC3E}">
        <p14:creationId xmlns:p14="http://schemas.microsoft.com/office/powerpoint/2010/main" val="42427018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C2BD-6C52-45CD-B38C-1CFAB6AEFBE9}"/>
              </a:ext>
            </a:extLst>
          </p:cNvPr>
          <p:cNvSpPr>
            <a:spLocks noGrp="1"/>
          </p:cNvSpPr>
          <p:nvPr>
            <p:ph type="title"/>
          </p:nvPr>
        </p:nvSpPr>
        <p:spPr/>
        <p:txBody>
          <a:bodyPr/>
          <a:lstStyle/>
          <a:p>
            <a:r>
              <a:rPr lang="en-US" dirty="0"/>
              <a:t>Data preprocessing</a:t>
            </a:r>
            <a:endParaRPr lang="en-SG" dirty="0"/>
          </a:p>
        </p:txBody>
      </p:sp>
    </p:spTree>
    <p:extLst>
      <p:ext uri="{BB962C8B-B14F-4D97-AF65-F5344CB8AC3E}">
        <p14:creationId xmlns:p14="http://schemas.microsoft.com/office/powerpoint/2010/main" val="31845513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20270-DBED-47F6-BF5C-BEBECFCE2203}"/>
              </a:ext>
            </a:extLst>
          </p:cNvPr>
          <p:cNvSpPr>
            <a:spLocks noGrp="1"/>
          </p:cNvSpPr>
          <p:nvPr>
            <p:ph type="title"/>
          </p:nvPr>
        </p:nvSpPr>
        <p:spPr>
          <a:xfrm>
            <a:off x="311700" y="267622"/>
            <a:ext cx="8520600" cy="841800"/>
          </a:xfrm>
        </p:spPr>
        <p:txBody>
          <a:bodyPr/>
          <a:lstStyle/>
          <a:p>
            <a:r>
              <a:rPr lang="en-US" dirty="0"/>
              <a:t>Selection of variables</a:t>
            </a:r>
            <a:endParaRPr lang="en-SG" dirty="0"/>
          </a:p>
        </p:txBody>
      </p:sp>
      <p:pic>
        <p:nvPicPr>
          <p:cNvPr id="4" name="Picture 3">
            <a:extLst>
              <a:ext uri="{FF2B5EF4-FFF2-40B4-BE49-F238E27FC236}">
                <a16:creationId xmlns:a16="http://schemas.microsoft.com/office/drawing/2014/main" id="{110E75BA-E6CC-4B50-82B4-1C857A0265F7}"/>
              </a:ext>
            </a:extLst>
          </p:cNvPr>
          <p:cNvPicPr>
            <a:picLocks noChangeAspect="1"/>
          </p:cNvPicPr>
          <p:nvPr/>
        </p:nvPicPr>
        <p:blipFill>
          <a:blip r:embed="rId3"/>
          <a:stretch>
            <a:fillRect/>
          </a:stretch>
        </p:blipFill>
        <p:spPr>
          <a:xfrm>
            <a:off x="311700" y="1403336"/>
            <a:ext cx="4388739" cy="2925826"/>
          </a:xfrm>
          <a:prstGeom prst="rect">
            <a:avLst/>
          </a:prstGeom>
        </p:spPr>
      </p:pic>
      <p:pic>
        <p:nvPicPr>
          <p:cNvPr id="6" name="Picture 5">
            <a:extLst>
              <a:ext uri="{FF2B5EF4-FFF2-40B4-BE49-F238E27FC236}">
                <a16:creationId xmlns:a16="http://schemas.microsoft.com/office/drawing/2014/main" id="{B44BD933-A747-413D-B9DB-6AC37DEDDD86}"/>
              </a:ext>
            </a:extLst>
          </p:cNvPr>
          <p:cNvPicPr>
            <a:picLocks noChangeAspect="1"/>
          </p:cNvPicPr>
          <p:nvPr/>
        </p:nvPicPr>
        <p:blipFill>
          <a:blip r:embed="rId4"/>
          <a:stretch>
            <a:fillRect/>
          </a:stretch>
        </p:blipFill>
        <p:spPr>
          <a:xfrm>
            <a:off x="5229730" y="1403336"/>
            <a:ext cx="3602570" cy="3152895"/>
          </a:xfrm>
          <a:prstGeom prst="rect">
            <a:avLst/>
          </a:prstGeom>
        </p:spPr>
      </p:pic>
      <p:pic>
        <p:nvPicPr>
          <p:cNvPr id="8" name="Picture 7">
            <a:extLst>
              <a:ext uri="{FF2B5EF4-FFF2-40B4-BE49-F238E27FC236}">
                <a16:creationId xmlns:a16="http://schemas.microsoft.com/office/drawing/2014/main" id="{60AD6A51-E358-4EB7-972D-E464BFEF791F}"/>
              </a:ext>
            </a:extLst>
          </p:cNvPr>
          <p:cNvPicPr>
            <a:picLocks noChangeAspect="1"/>
          </p:cNvPicPr>
          <p:nvPr/>
        </p:nvPicPr>
        <p:blipFill>
          <a:blip r:embed="rId5"/>
          <a:stretch>
            <a:fillRect/>
          </a:stretch>
        </p:blipFill>
        <p:spPr>
          <a:xfrm>
            <a:off x="2710481" y="1180834"/>
            <a:ext cx="3723037" cy="3695044"/>
          </a:xfrm>
          <a:prstGeom prst="rect">
            <a:avLst/>
          </a:prstGeom>
        </p:spPr>
      </p:pic>
    </p:spTree>
    <p:extLst>
      <p:ext uri="{BB962C8B-B14F-4D97-AF65-F5344CB8AC3E}">
        <p14:creationId xmlns:p14="http://schemas.microsoft.com/office/powerpoint/2010/main" val="24850499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71817-A296-4856-925D-2A0371D44CC0}"/>
              </a:ext>
            </a:extLst>
          </p:cNvPr>
          <p:cNvSpPr>
            <a:spLocks noGrp="1"/>
          </p:cNvSpPr>
          <p:nvPr>
            <p:ph type="title"/>
          </p:nvPr>
        </p:nvSpPr>
        <p:spPr>
          <a:xfrm>
            <a:off x="311700" y="8056350"/>
            <a:ext cx="8520600" cy="841800"/>
          </a:xfrm>
        </p:spPr>
        <p:txBody>
          <a:bodyPr/>
          <a:lstStyle/>
          <a:p>
            <a:r>
              <a:rPr lang="en-US" dirty="0"/>
              <a:t>Drop missing data, as well as “unknown”</a:t>
            </a:r>
            <a:br>
              <a:rPr lang="en-US" dirty="0"/>
            </a:br>
            <a:r>
              <a:rPr lang="en-US" dirty="0"/>
              <a:t>- Removing data points with too many unknown/missing data so as to not drop too much of our sample</a:t>
            </a:r>
            <a:br>
              <a:rPr lang="en-US" dirty="0"/>
            </a:br>
            <a:r>
              <a:rPr lang="en-US" dirty="0"/>
              <a:t>- Remove text data</a:t>
            </a:r>
            <a:endParaRPr lang="en-SG" dirty="0"/>
          </a:p>
        </p:txBody>
      </p:sp>
      <p:pic>
        <p:nvPicPr>
          <p:cNvPr id="4" name="Picture 3">
            <a:extLst>
              <a:ext uri="{FF2B5EF4-FFF2-40B4-BE49-F238E27FC236}">
                <a16:creationId xmlns:a16="http://schemas.microsoft.com/office/drawing/2014/main" id="{1E6AB5EB-4465-4583-8C11-0020F0BD1142}"/>
              </a:ext>
            </a:extLst>
          </p:cNvPr>
          <p:cNvPicPr>
            <a:picLocks noChangeAspect="1"/>
          </p:cNvPicPr>
          <p:nvPr/>
        </p:nvPicPr>
        <p:blipFill>
          <a:blip r:embed="rId2"/>
          <a:stretch>
            <a:fillRect/>
          </a:stretch>
        </p:blipFill>
        <p:spPr>
          <a:xfrm>
            <a:off x="427782" y="141292"/>
            <a:ext cx="2105319" cy="4734586"/>
          </a:xfrm>
          <a:prstGeom prst="rect">
            <a:avLst/>
          </a:prstGeom>
        </p:spPr>
      </p:pic>
      <p:sp>
        <p:nvSpPr>
          <p:cNvPr id="5" name="Title 1">
            <a:extLst>
              <a:ext uri="{FF2B5EF4-FFF2-40B4-BE49-F238E27FC236}">
                <a16:creationId xmlns:a16="http://schemas.microsoft.com/office/drawing/2014/main" id="{56A08ACF-2B32-4C0B-A237-F00EC22AED62}"/>
              </a:ext>
            </a:extLst>
          </p:cNvPr>
          <p:cNvSpPr txBox="1">
            <a:spLocks/>
          </p:cNvSpPr>
          <p:nvPr/>
        </p:nvSpPr>
        <p:spPr>
          <a:xfrm>
            <a:off x="3708043" y="0"/>
            <a:ext cx="5435957"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pPr marL="0" marR="0" lvl="0" indent="0" algn="ctr" defTabSz="914400" rtl="0" eaLnBrk="1" fontAlgn="auto" latinLnBrk="0" hangingPunct="1">
              <a:lnSpc>
                <a:spcPct val="100000"/>
              </a:lnSpc>
              <a:spcBef>
                <a:spcPts val="0"/>
              </a:spcBef>
              <a:spcAft>
                <a:spcPts val="0"/>
              </a:spcAft>
              <a:buClr>
                <a:srgbClr val="272727"/>
              </a:buClr>
              <a:buSzPts val="3600"/>
              <a:buFont typeface="Fira Sans Extra Condensed"/>
              <a:buNone/>
              <a:tabLst/>
              <a:defRPr/>
            </a:pPr>
            <a:r>
              <a:rPr kumimoji="0" lang="en-US" sz="3600" b="1" i="0" u="none" strike="noStrike" kern="0" cap="none" spc="0" normalizeH="0" baseline="0" noProof="0" dirty="0">
                <a:ln>
                  <a:noFill/>
                </a:ln>
                <a:solidFill>
                  <a:srgbClr val="272727"/>
                </a:solidFill>
                <a:effectLst/>
                <a:uLnTx/>
                <a:uFillTx/>
                <a:latin typeface="Fira Sans Extra Condensed"/>
                <a:sym typeface="Fira Sans Extra Condensed"/>
              </a:rPr>
              <a:t>27 manually chosen variables</a:t>
            </a:r>
            <a:endParaRPr kumimoji="0" lang="en-SG" sz="3600" b="1" i="0" u="none" strike="noStrike" kern="0" cap="none" spc="0" normalizeH="0" baseline="0" noProof="0" dirty="0">
              <a:ln>
                <a:noFill/>
              </a:ln>
              <a:solidFill>
                <a:srgbClr val="272727"/>
              </a:solidFill>
              <a:effectLst/>
              <a:uLnTx/>
              <a:uFillTx/>
              <a:latin typeface="Fira Sans Extra Condensed"/>
              <a:sym typeface="Fira Sans Extra Condensed"/>
            </a:endParaRPr>
          </a:p>
        </p:txBody>
      </p:sp>
      <p:pic>
        <p:nvPicPr>
          <p:cNvPr id="7" name="Picture 6">
            <a:extLst>
              <a:ext uri="{FF2B5EF4-FFF2-40B4-BE49-F238E27FC236}">
                <a16:creationId xmlns:a16="http://schemas.microsoft.com/office/drawing/2014/main" id="{5E818207-7F3F-4B77-BCB5-9A51C14C49EB}"/>
              </a:ext>
            </a:extLst>
          </p:cNvPr>
          <p:cNvPicPr>
            <a:picLocks noChangeAspect="1"/>
          </p:cNvPicPr>
          <p:nvPr/>
        </p:nvPicPr>
        <p:blipFill>
          <a:blip r:embed="rId3"/>
          <a:stretch>
            <a:fillRect/>
          </a:stretch>
        </p:blipFill>
        <p:spPr>
          <a:xfrm>
            <a:off x="2818230" y="838821"/>
            <a:ext cx="1464357" cy="3339528"/>
          </a:xfrm>
          <a:prstGeom prst="rect">
            <a:avLst/>
          </a:prstGeom>
        </p:spPr>
      </p:pic>
      <p:pic>
        <p:nvPicPr>
          <p:cNvPr id="9" name="Picture 8">
            <a:extLst>
              <a:ext uri="{FF2B5EF4-FFF2-40B4-BE49-F238E27FC236}">
                <a16:creationId xmlns:a16="http://schemas.microsoft.com/office/drawing/2014/main" id="{A987CCF6-DF72-40A3-A346-634B8A1E3BA6}"/>
              </a:ext>
            </a:extLst>
          </p:cNvPr>
          <p:cNvPicPr>
            <a:picLocks noChangeAspect="1"/>
          </p:cNvPicPr>
          <p:nvPr/>
        </p:nvPicPr>
        <p:blipFill>
          <a:blip r:embed="rId4"/>
          <a:stretch>
            <a:fillRect/>
          </a:stretch>
        </p:blipFill>
        <p:spPr>
          <a:xfrm>
            <a:off x="4825487" y="841800"/>
            <a:ext cx="4086795" cy="2753109"/>
          </a:xfrm>
          <a:prstGeom prst="rect">
            <a:avLst/>
          </a:prstGeom>
        </p:spPr>
      </p:pic>
      <p:pic>
        <p:nvPicPr>
          <p:cNvPr id="11" name="Picture 10">
            <a:extLst>
              <a:ext uri="{FF2B5EF4-FFF2-40B4-BE49-F238E27FC236}">
                <a16:creationId xmlns:a16="http://schemas.microsoft.com/office/drawing/2014/main" id="{2E58EC6A-8F91-4B87-9582-2F3223B23C5F}"/>
              </a:ext>
            </a:extLst>
          </p:cNvPr>
          <p:cNvPicPr>
            <a:picLocks noChangeAspect="1"/>
          </p:cNvPicPr>
          <p:nvPr/>
        </p:nvPicPr>
        <p:blipFill>
          <a:blip r:embed="rId5"/>
          <a:stretch>
            <a:fillRect/>
          </a:stretch>
        </p:blipFill>
        <p:spPr>
          <a:xfrm>
            <a:off x="4825487" y="3778243"/>
            <a:ext cx="3696216" cy="800212"/>
          </a:xfrm>
          <a:prstGeom prst="rect">
            <a:avLst/>
          </a:prstGeom>
        </p:spPr>
      </p:pic>
      <p:sp>
        <p:nvSpPr>
          <p:cNvPr id="12" name="Oval 11">
            <a:extLst>
              <a:ext uri="{FF2B5EF4-FFF2-40B4-BE49-F238E27FC236}">
                <a16:creationId xmlns:a16="http://schemas.microsoft.com/office/drawing/2014/main" id="{CCCBFF82-6B88-4229-B773-365BC10FF653}"/>
              </a:ext>
            </a:extLst>
          </p:cNvPr>
          <p:cNvSpPr/>
          <p:nvPr/>
        </p:nvSpPr>
        <p:spPr>
          <a:xfrm>
            <a:off x="4770120" y="1226820"/>
            <a:ext cx="4142162" cy="3124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SG"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 name="TextBox 12">
            <a:extLst>
              <a:ext uri="{FF2B5EF4-FFF2-40B4-BE49-F238E27FC236}">
                <a16:creationId xmlns:a16="http://schemas.microsoft.com/office/drawing/2014/main" id="{E1FE9C93-4B78-4CBA-A129-151CBB29E5D8}"/>
              </a:ext>
            </a:extLst>
          </p:cNvPr>
          <p:cNvSpPr txBox="1"/>
          <p:nvPr/>
        </p:nvSpPr>
        <p:spPr>
          <a:xfrm>
            <a:off x="7109460" y="958150"/>
            <a:ext cx="97013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FF0000"/>
                </a:solidFill>
                <a:effectLst/>
                <a:uLnTx/>
                <a:uFillTx/>
                <a:latin typeface="Arial"/>
                <a:cs typeface="Arial"/>
                <a:sym typeface="Arial"/>
              </a:rPr>
              <a:t>Almost Half</a:t>
            </a:r>
            <a:endParaRPr kumimoji="0" lang="en-SG" sz="1200" b="0" i="0" u="none" strike="noStrike" kern="0" cap="none" spc="0" normalizeH="0" baseline="0" noProof="0" dirty="0">
              <a:ln>
                <a:noFill/>
              </a:ln>
              <a:solidFill>
                <a:srgbClr val="FF0000"/>
              </a:solidFill>
              <a:effectLst/>
              <a:uLnTx/>
              <a:uFillTx/>
              <a:latin typeface="Arial"/>
              <a:cs typeface="Arial"/>
              <a:sym typeface="Arial"/>
            </a:endParaRPr>
          </a:p>
        </p:txBody>
      </p:sp>
      <p:sp>
        <p:nvSpPr>
          <p:cNvPr id="14" name="Oval 13">
            <a:extLst>
              <a:ext uri="{FF2B5EF4-FFF2-40B4-BE49-F238E27FC236}">
                <a16:creationId xmlns:a16="http://schemas.microsoft.com/office/drawing/2014/main" id="{DC5E6DB8-8C6D-40E5-B9A2-3FF09F78230C}"/>
              </a:ext>
            </a:extLst>
          </p:cNvPr>
          <p:cNvSpPr/>
          <p:nvPr/>
        </p:nvSpPr>
        <p:spPr>
          <a:xfrm>
            <a:off x="4770120" y="3049240"/>
            <a:ext cx="1627562" cy="3124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SG"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 name="TextBox 14">
            <a:extLst>
              <a:ext uri="{FF2B5EF4-FFF2-40B4-BE49-F238E27FC236}">
                <a16:creationId xmlns:a16="http://schemas.microsoft.com/office/drawing/2014/main" id="{B6EE9B0F-F02E-450D-B265-D2BCC1FEEF76}"/>
              </a:ext>
            </a:extLst>
          </p:cNvPr>
          <p:cNvSpPr txBox="1"/>
          <p:nvPr/>
        </p:nvSpPr>
        <p:spPr>
          <a:xfrm>
            <a:off x="6455513" y="3049240"/>
            <a:ext cx="143821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FF0000"/>
                </a:solidFill>
                <a:effectLst/>
                <a:uLnTx/>
                <a:uFillTx/>
                <a:latin typeface="Arial"/>
                <a:cs typeface="Arial"/>
                <a:sym typeface="Arial"/>
              </a:rPr>
              <a:t>Still less than 10%</a:t>
            </a:r>
            <a:endParaRPr kumimoji="0" lang="en-SG" sz="1200" b="0" i="0" u="none" strike="noStrike" kern="0" cap="none" spc="0" normalizeH="0" baseline="0" noProof="0" dirty="0">
              <a:ln>
                <a:noFill/>
              </a:ln>
              <a:solidFill>
                <a:srgbClr val="FF0000"/>
              </a:solidFill>
              <a:effectLst/>
              <a:uLnTx/>
              <a:uFillTx/>
              <a:latin typeface="Arial"/>
              <a:cs typeface="Arial"/>
              <a:sym typeface="Arial"/>
            </a:endParaRPr>
          </a:p>
        </p:txBody>
      </p:sp>
      <p:pic>
        <p:nvPicPr>
          <p:cNvPr id="16" name="Picture 15">
            <a:extLst>
              <a:ext uri="{FF2B5EF4-FFF2-40B4-BE49-F238E27FC236}">
                <a16:creationId xmlns:a16="http://schemas.microsoft.com/office/drawing/2014/main" id="{0080C979-C926-4CB4-97F6-CD3EEC057460}"/>
              </a:ext>
            </a:extLst>
          </p:cNvPr>
          <p:cNvPicPr>
            <a:picLocks noChangeAspect="1"/>
          </p:cNvPicPr>
          <p:nvPr/>
        </p:nvPicPr>
        <p:blipFill>
          <a:blip r:embed="rId6"/>
          <a:stretch>
            <a:fillRect/>
          </a:stretch>
        </p:blipFill>
        <p:spPr>
          <a:xfrm>
            <a:off x="556387" y="5567933"/>
            <a:ext cx="1848108" cy="4763165"/>
          </a:xfrm>
          <a:prstGeom prst="rect">
            <a:avLst/>
          </a:prstGeom>
        </p:spPr>
      </p:pic>
    </p:spTree>
    <p:extLst>
      <p:ext uri="{BB962C8B-B14F-4D97-AF65-F5344CB8AC3E}">
        <p14:creationId xmlns:p14="http://schemas.microsoft.com/office/powerpoint/2010/main" val="16832517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animBg="1"/>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71817-A296-4856-925D-2A0371D44CC0}"/>
              </a:ext>
            </a:extLst>
          </p:cNvPr>
          <p:cNvSpPr>
            <a:spLocks noGrp="1"/>
          </p:cNvSpPr>
          <p:nvPr>
            <p:ph type="title"/>
          </p:nvPr>
        </p:nvSpPr>
        <p:spPr>
          <a:xfrm>
            <a:off x="311700" y="8056350"/>
            <a:ext cx="8520600" cy="841800"/>
          </a:xfrm>
        </p:spPr>
        <p:txBody>
          <a:bodyPr/>
          <a:lstStyle/>
          <a:p>
            <a:r>
              <a:rPr lang="en-US" dirty="0"/>
              <a:t>Drop missing data, as well as “unknown”</a:t>
            </a:r>
            <a:br>
              <a:rPr lang="en-US" dirty="0"/>
            </a:br>
            <a:r>
              <a:rPr lang="en-US" dirty="0"/>
              <a:t>- Removing data points with too many unknown/missing data so as to not drop too much of our sample</a:t>
            </a:r>
            <a:br>
              <a:rPr lang="en-US" dirty="0"/>
            </a:br>
            <a:r>
              <a:rPr lang="en-US" dirty="0"/>
              <a:t>- Remove text data</a:t>
            </a:r>
            <a:endParaRPr lang="en-SG" dirty="0"/>
          </a:p>
        </p:txBody>
      </p:sp>
      <p:pic>
        <p:nvPicPr>
          <p:cNvPr id="4" name="Picture 3">
            <a:extLst>
              <a:ext uri="{FF2B5EF4-FFF2-40B4-BE49-F238E27FC236}">
                <a16:creationId xmlns:a16="http://schemas.microsoft.com/office/drawing/2014/main" id="{1E6AB5EB-4465-4583-8C11-0020F0BD1142}"/>
              </a:ext>
            </a:extLst>
          </p:cNvPr>
          <p:cNvPicPr>
            <a:picLocks noChangeAspect="1"/>
          </p:cNvPicPr>
          <p:nvPr/>
        </p:nvPicPr>
        <p:blipFill>
          <a:blip r:embed="rId2"/>
          <a:stretch>
            <a:fillRect/>
          </a:stretch>
        </p:blipFill>
        <p:spPr>
          <a:xfrm>
            <a:off x="427782" y="-4933990"/>
            <a:ext cx="2105319" cy="4734586"/>
          </a:xfrm>
          <a:prstGeom prst="rect">
            <a:avLst/>
          </a:prstGeom>
        </p:spPr>
      </p:pic>
      <p:sp>
        <p:nvSpPr>
          <p:cNvPr id="5" name="Title 1">
            <a:extLst>
              <a:ext uri="{FF2B5EF4-FFF2-40B4-BE49-F238E27FC236}">
                <a16:creationId xmlns:a16="http://schemas.microsoft.com/office/drawing/2014/main" id="{56A08ACF-2B32-4C0B-A237-F00EC22AED62}"/>
              </a:ext>
            </a:extLst>
          </p:cNvPr>
          <p:cNvSpPr txBox="1">
            <a:spLocks/>
          </p:cNvSpPr>
          <p:nvPr/>
        </p:nvSpPr>
        <p:spPr>
          <a:xfrm>
            <a:off x="3708043" y="0"/>
            <a:ext cx="5435957"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pPr marL="0" marR="0" lvl="0" indent="0" algn="ctr" defTabSz="914400" rtl="0" eaLnBrk="1" fontAlgn="auto" latinLnBrk="0" hangingPunct="1">
              <a:lnSpc>
                <a:spcPct val="100000"/>
              </a:lnSpc>
              <a:spcBef>
                <a:spcPts val="0"/>
              </a:spcBef>
              <a:spcAft>
                <a:spcPts val="0"/>
              </a:spcAft>
              <a:buClr>
                <a:srgbClr val="272727"/>
              </a:buClr>
              <a:buSzPts val="3600"/>
              <a:buFont typeface="Fira Sans Extra Condensed"/>
              <a:buNone/>
              <a:tabLst/>
              <a:defRPr/>
            </a:pPr>
            <a:r>
              <a:rPr kumimoji="0" lang="en-US" sz="3600" b="1" i="0" u="none" strike="noStrike" kern="0" cap="none" spc="0" normalizeH="0" baseline="0" noProof="0" dirty="0">
                <a:ln>
                  <a:noFill/>
                </a:ln>
                <a:solidFill>
                  <a:srgbClr val="272727"/>
                </a:solidFill>
                <a:effectLst/>
                <a:uLnTx/>
                <a:uFillTx/>
                <a:latin typeface="Fira Sans Extra Condensed"/>
                <a:sym typeface="Fira Sans Extra Condensed"/>
              </a:rPr>
              <a:t>27 manually chosen variables</a:t>
            </a:r>
            <a:endParaRPr kumimoji="0" lang="en-SG" sz="3600" b="1" i="0" u="none" strike="noStrike" kern="0" cap="none" spc="0" normalizeH="0" baseline="0" noProof="0" dirty="0">
              <a:ln>
                <a:noFill/>
              </a:ln>
              <a:solidFill>
                <a:srgbClr val="272727"/>
              </a:solidFill>
              <a:effectLst/>
              <a:uLnTx/>
              <a:uFillTx/>
              <a:latin typeface="Fira Sans Extra Condensed"/>
              <a:sym typeface="Fira Sans Extra Condensed"/>
            </a:endParaRPr>
          </a:p>
        </p:txBody>
      </p:sp>
      <p:pic>
        <p:nvPicPr>
          <p:cNvPr id="7" name="Picture 6">
            <a:extLst>
              <a:ext uri="{FF2B5EF4-FFF2-40B4-BE49-F238E27FC236}">
                <a16:creationId xmlns:a16="http://schemas.microsoft.com/office/drawing/2014/main" id="{5E818207-7F3F-4B77-BCB5-9A51C14C49EB}"/>
              </a:ext>
            </a:extLst>
          </p:cNvPr>
          <p:cNvPicPr>
            <a:picLocks noChangeAspect="1"/>
          </p:cNvPicPr>
          <p:nvPr/>
        </p:nvPicPr>
        <p:blipFill>
          <a:blip r:embed="rId3"/>
          <a:stretch>
            <a:fillRect/>
          </a:stretch>
        </p:blipFill>
        <p:spPr>
          <a:xfrm>
            <a:off x="2818230" y="838821"/>
            <a:ext cx="1464357" cy="3339528"/>
          </a:xfrm>
          <a:prstGeom prst="rect">
            <a:avLst/>
          </a:prstGeom>
        </p:spPr>
      </p:pic>
      <p:pic>
        <p:nvPicPr>
          <p:cNvPr id="9" name="Picture 8">
            <a:extLst>
              <a:ext uri="{FF2B5EF4-FFF2-40B4-BE49-F238E27FC236}">
                <a16:creationId xmlns:a16="http://schemas.microsoft.com/office/drawing/2014/main" id="{A987CCF6-DF72-40A3-A346-634B8A1E3BA6}"/>
              </a:ext>
            </a:extLst>
          </p:cNvPr>
          <p:cNvPicPr>
            <a:picLocks noChangeAspect="1"/>
          </p:cNvPicPr>
          <p:nvPr/>
        </p:nvPicPr>
        <p:blipFill>
          <a:blip r:embed="rId4"/>
          <a:stretch>
            <a:fillRect/>
          </a:stretch>
        </p:blipFill>
        <p:spPr>
          <a:xfrm>
            <a:off x="4825487" y="841800"/>
            <a:ext cx="4086795" cy="2753109"/>
          </a:xfrm>
          <a:prstGeom prst="rect">
            <a:avLst/>
          </a:prstGeom>
        </p:spPr>
      </p:pic>
      <p:pic>
        <p:nvPicPr>
          <p:cNvPr id="11" name="Picture 10">
            <a:extLst>
              <a:ext uri="{FF2B5EF4-FFF2-40B4-BE49-F238E27FC236}">
                <a16:creationId xmlns:a16="http://schemas.microsoft.com/office/drawing/2014/main" id="{2E58EC6A-8F91-4B87-9582-2F3223B23C5F}"/>
              </a:ext>
            </a:extLst>
          </p:cNvPr>
          <p:cNvPicPr>
            <a:picLocks noChangeAspect="1"/>
          </p:cNvPicPr>
          <p:nvPr/>
        </p:nvPicPr>
        <p:blipFill>
          <a:blip r:embed="rId5"/>
          <a:stretch>
            <a:fillRect/>
          </a:stretch>
        </p:blipFill>
        <p:spPr>
          <a:xfrm>
            <a:off x="4825487" y="3778243"/>
            <a:ext cx="3696216" cy="800212"/>
          </a:xfrm>
          <a:prstGeom prst="rect">
            <a:avLst/>
          </a:prstGeom>
        </p:spPr>
      </p:pic>
      <p:sp>
        <p:nvSpPr>
          <p:cNvPr id="12" name="Oval 11">
            <a:extLst>
              <a:ext uri="{FF2B5EF4-FFF2-40B4-BE49-F238E27FC236}">
                <a16:creationId xmlns:a16="http://schemas.microsoft.com/office/drawing/2014/main" id="{CCCBFF82-6B88-4229-B773-365BC10FF653}"/>
              </a:ext>
            </a:extLst>
          </p:cNvPr>
          <p:cNvSpPr/>
          <p:nvPr/>
        </p:nvSpPr>
        <p:spPr>
          <a:xfrm>
            <a:off x="4770120" y="1226820"/>
            <a:ext cx="4142162" cy="3124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SG"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 name="TextBox 12">
            <a:extLst>
              <a:ext uri="{FF2B5EF4-FFF2-40B4-BE49-F238E27FC236}">
                <a16:creationId xmlns:a16="http://schemas.microsoft.com/office/drawing/2014/main" id="{E1FE9C93-4B78-4CBA-A129-151CBB29E5D8}"/>
              </a:ext>
            </a:extLst>
          </p:cNvPr>
          <p:cNvSpPr txBox="1"/>
          <p:nvPr/>
        </p:nvSpPr>
        <p:spPr>
          <a:xfrm>
            <a:off x="7109460" y="958150"/>
            <a:ext cx="97013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FF0000"/>
                </a:solidFill>
                <a:effectLst/>
                <a:uLnTx/>
                <a:uFillTx/>
                <a:latin typeface="Arial"/>
                <a:cs typeface="Arial"/>
                <a:sym typeface="Arial"/>
              </a:rPr>
              <a:t>Almost Half</a:t>
            </a:r>
            <a:endParaRPr kumimoji="0" lang="en-SG" sz="1200" b="0" i="0" u="none" strike="noStrike" kern="0" cap="none" spc="0" normalizeH="0" baseline="0" noProof="0" dirty="0">
              <a:ln>
                <a:noFill/>
              </a:ln>
              <a:solidFill>
                <a:srgbClr val="FF0000"/>
              </a:solidFill>
              <a:effectLst/>
              <a:uLnTx/>
              <a:uFillTx/>
              <a:latin typeface="Arial"/>
              <a:cs typeface="Arial"/>
              <a:sym typeface="Arial"/>
            </a:endParaRPr>
          </a:p>
        </p:txBody>
      </p:sp>
      <p:sp>
        <p:nvSpPr>
          <p:cNvPr id="14" name="Oval 13">
            <a:extLst>
              <a:ext uri="{FF2B5EF4-FFF2-40B4-BE49-F238E27FC236}">
                <a16:creationId xmlns:a16="http://schemas.microsoft.com/office/drawing/2014/main" id="{DC5E6DB8-8C6D-40E5-B9A2-3FF09F78230C}"/>
              </a:ext>
            </a:extLst>
          </p:cNvPr>
          <p:cNvSpPr/>
          <p:nvPr/>
        </p:nvSpPr>
        <p:spPr>
          <a:xfrm>
            <a:off x="4770120" y="3049240"/>
            <a:ext cx="1627562" cy="3124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SG"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 name="TextBox 14">
            <a:extLst>
              <a:ext uri="{FF2B5EF4-FFF2-40B4-BE49-F238E27FC236}">
                <a16:creationId xmlns:a16="http://schemas.microsoft.com/office/drawing/2014/main" id="{B6EE9B0F-F02E-450D-B265-D2BCC1FEEF76}"/>
              </a:ext>
            </a:extLst>
          </p:cNvPr>
          <p:cNvSpPr txBox="1"/>
          <p:nvPr/>
        </p:nvSpPr>
        <p:spPr>
          <a:xfrm>
            <a:off x="6455513" y="3049240"/>
            <a:ext cx="143821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FF0000"/>
                </a:solidFill>
                <a:effectLst/>
                <a:uLnTx/>
                <a:uFillTx/>
                <a:latin typeface="Arial"/>
                <a:cs typeface="Arial"/>
                <a:sym typeface="Arial"/>
              </a:rPr>
              <a:t>Still less than 10%</a:t>
            </a:r>
            <a:endParaRPr kumimoji="0" lang="en-SG" sz="1200" b="0" i="0" u="none" strike="noStrike" kern="0" cap="none" spc="0" normalizeH="0" baseline="0" noProof="0" dirty="0">
              <a:ln>
                <a:noFill/>
              </a:ln>
              <a:solidFill>
                <a:srgbClr val="FF0000"/>
              </a:solidFill>
              <a:effectLst/>
              <a:uLnTx/>
              <a:uFillTx/>
              <a:latin typeface="Arial"/>
              <a:cs typeface="Arial"/>
              <a:sym typeface="Arial"/>
            </a:endParaRPr>
          </a:p>
        </p:txBody>
      </p:sp>
      <p:pic>
        <p:nvPicPr>
          <p:cNvPr id="6" name="Picture 5">
            <a:extLst>
              <a:ext uri="{FF2B5EF4-FFF2-40B4-BE49-F238E27FC236}">
                <a16:creationId xmlns:a16="http://schemas.microsoft.com/office/drawing/2014/main" id="{BF4FBE00-E8A2-4958-8D08-3EFA547A74D8}"/>
              </a:ext>
            </a:extLst>
          </p:cNvPr>
          <p:cNvPicPr>
            <a:picLocks noChangeAspect="1"/>
          </p:cNvPicPr>
          <p:nvPr/>
        </p:nvPicPr>
        <p:blipFill>
          <a:blip r:embed="rId6"/>
          <a:stretch>
            <a:fillRect/>
          </a:stretch>
        </p:blipFill>
        <p:spPr>
          <a:xfrm>
            <a:off x="556387" y="269877"/>
            <a:ext cx="1848108" cy="4763165"/>
          </a:xfrm>
          <a:prstGeom prst="rect">
            <a:avLst/>
          </a:prstGeom>
        </p:spPr>
      </p:pic>
      <p:sp>
        <p:nvSpPr>
          <p:cNvPr id="16" name="Rectangle 15">
            <a:extLst>
              <a:ext uri="{FF2B5EF4-FFF2-40B4-BE49-F238E27FC236}">
                <a16:creationId xmlns:a16="http://schemas.microsoft.com/office/drawing/2014/main" id="{2FC71C9E-A283-4B6E-AB22-0F462AC92A5A}"/>
              </a:ext>
            </a:extLst>
          </p:cNvPr>
          <p:cNvSpPr/>
          <p:nvPr/>
        </p:nvSpPr>
        <p:spPr>
          <a:xfrm>
            <a:off x="-444500" y="-419100"/>
            <a:ext cx="10020300" cy="6858000"/>
          </a:xfrm>
          <a:prstGeom prst="rect">
            <a:avLst/>
          </a:prstGeom>
          <a:solidFill>
            <a:schemeClr val="dk1">
              <a:alpha val="61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SG"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10" name="Picture 9">
            <a:extLst>
              <a:ext uri="{FF2B5EF4-FFF2-40B4-BE49-F238E27FC236}">
                <a16:creationId xmlns:a16="http://schemas.microsoft.com/office/drawing/2014/main" id="{238932B4-6286-4F4A-892C-95231B8E75CC}"/>
              </a:ext>
            </a:extLst>
          </p:cNvPr>
          <p:cNvPicPr>
            <a:picLocks noChangeAspect="1"/>
          </p:cNvPicPr>
          <p:nvPr/>
        </p:nvPicPr>
        <p:blipFill>
          <a:blip r:embed="rId7"/>
          <a:stretch>
            <a:fillRect/>
          </a:stretch>
        </p:blipFill>
        <p:spPr>
          <a:xfrm>
            <a:off x="3614604" y="495256"/>
            <a:ext cx="1914792" cy="4029637"/>
          </a:xfrm>
          <a:prstGeom prst="rect">
            <a:avLst/>
          </a:prstGeom>
        </p:spPr>
      </p:pic>
    </p:spTree>
    <p:extLst>
      <p:ext uri="{BB962C8B-B14F-4D97-AF65-F5344CB8AC3E}">
        <p14:creationId xmlns:p14="http://schemas.microsoft.com/office/powerpoint/2010/main" val="33472502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B9307-4B42-43B6-B8D0-78EA3F661770}"/>
              </a:ext>
            </a:extLst>
          </p:cNvPr>
          <p:cNvSpPr>
            <a:spLocks noGrp="1"/>
          </p:cNvSpPr>
          <p:nvPr>
            <p:ph type="title"/>
          </p:nvPr>
        </p:nvSpPr>
        <p:spPr>
          <a:xfrm>
            <a:off x="311700" y="5532679"/>
            <a:ext cx="8520600" cy="841800"/>
          </a:xfrm>
        </p:spPr>
        <p:txBody>
          <a:bodyPr/>
          <a:lstStyle/>
          <a:p>
            <a:r>
              <a:rPr lang="en-US" dirty="0"/>
              <a:t>To further gather information on dataset, used random forest to select features</a:t>
            </a:r>
            <a:endParaRPr lang="en-SG" dirty="0"/>
          </a:p>
        </p:txBody>
      </p:sp>
      <p:sp>
        <p:nvSpPr>
          <p:cNvPr id="3" name="Title 1">
            <a:extLst>
              <a:ext uri="{FF2B5EF4-FFF2-40B4-BE49-F238E27FC236}">
                <a16:creationId xmlns:a16="http://schemas.microsoft.com/office/drawing/2014/main" id="{91ACA73F-EFC5-40E2-85C1-43BE5E2AB264}"/>
              </a:ext>
            </a:extLst>
          </p:cNvPr>
          <p:cNvSpPr txBox="1">
            <a:spLocks/>
          </p:cNvSpPr>
          <p:nvPr/>
        </p:nvSpPr>
        <p:spPr>
          <a:xfrm>
            <a:off x="311700" y="232463"/>
            <a:ext cx="8520600"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pPr marL="0" marR="0" lvl="0" indent="0" algn="ctr" defTabSz="914400" rtl="0" eaLnBrk="1" fontAlgn="auto" latinLnBrk="0" hangingPunct="1">
              <a:lnSpc>
                <a:spcPct val="100000"/>
              </a:lnSpc>
              <a:spcBef>
                <a:spcPts val="0"/>
              </a:spcBef>
              <a:spcAft>
                <a:spcPts val="0"/>
              </a:spcAft>
              <a:buClr>
                <a:srgbClr val="272727"/>
              </a:buClr>
              <a:buSzPts val="3600"/>
              <a:buFont typeface="Fira Sans Extra Condensed"/>
              <a:buNone/>
              <a:tabLst/>
              <a:defRPr/>
            </a:pPr>
            <a:r>
              <a:rPr kumimoji="0" lang="en-US" sz="3600" b="1" i="0" u="none" strike="noStrike" kern="0" cap="none" spc="0" normalizeH="0" baseline="0" noProof="0" dirty="0">
                <a:ln>
                  <a:noFill/>
                </a:ln>
                <a:solidFill>
                  <a:srgbClr val="272727"/>
                </a:solidFill>
                <a:effectLst/>
                <a:uLnTx/>
                <a:uFillTx/>
                <a:latin typeface="Fira Sans Extra Condensed"/>
                <a:sym typeface="Fira Sans Extra Condensed"/>
              </a:rPr>
              <a:t>Feature Selection with Random Forest</a:t>
            </a:r>
            <a:endParaRPr kumimoji="0" lang="en-SG" sz="3600" b="1" i="0" u="none" strike="noStrike" kern="0" cap="none" spc="0" normalizeH="0" baseline="0" noProof="0" dirty="0">
              <a:ln>
                <a:noFill/>
              </a:ln>
              <a:solidFill>
                <a:srgbClr val="272727"/>
              </a:solidFill>
              <a:effectLst/>
              <a:uLnTx/>
              <a:uFillTx/>
              <a:latin typeface="Fira Sans Extra Condensed"/>
              <a:sym typeface="Fira Sans Extra Condensed"/>
            </a:endParaRPr>
          </a:p>
        </p:txBody>
      </p:sp>
      <p:pic>
        <p:nvPicPr>
          <p:cNvPr id="5" name="Picture 4" descr="Timeline&#10;&#10;Description automatically generated">
            <a:extLst>
              <a:ext uri="{FF2B5EF4-FFF2-40B4-BE49-F238E27FC236}">
                <a16:creationId xmlns:a16="http://schemas.microsoft.com/office/drawing/2014/main" id="{111A3060-AA4A-4043-A935-CDE24325C5A2}"/>
              </a:ext>
            </a:extLst>
          </p:cNvPr>
          <p:cNvPicPr>
            <a:picLocks noChangeAspect="1"/>
          </p:cNvPicPr>
          <p:nvPr/>
        </p:nvPicPr>
        <p:blipFill>
          <a:blip r:embed="rId2"/>
          <a:stretch>
            <a:fillRect/>
          </a:stretch>
        </p:blipFill>
        <p:spPr>
          <a:xfrm>
            <a:off x="519257" y="1449570"/>
            <a:ext cx="3283486" cy="2244359"/>
          </a:xfrm>
          <a:prstGeom prst="rect">
            <a:avLst/>
          </a:prstGeom>
        </p:spPr>
      </p:pic>
      <p:sp>
        <p:nvSpPr>
          <p:cNvPr id="6" name="Title 1">
            <a:extLst>
              <a:ext uri="{FF2B5EF4-FFF2-40B4-BE49-F238E27FC236}">
                <a16:creationId xmlns:a16="http://schemas.microsoft.com/office/drawing/2014/main" id="{30842916-A2EB-4130-8BCF-2447EE8A0383}"/>
              </a:ext>
            </a:extLst>
          </p:cNvPr>
          <p:cNvSpPr txBox="1">
            <a:spLocks/>
          </p:cNvSpPr>
          <p:nvPr/>
        </p:nvSpPr>
        <p:spPr>
          <a:xfrm>
            <a:off x="4429757" y="923148"/>
            <a:ext cx="4194986"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pPr marL="0" marR="0" lvl="0" indent="0" algn="ctr" defTabSz="914400" rtl="0" eaLnBrk="1" fontAlgn="auto" latinLnBrk="0" hangingPunct="1">
              <a:lnSpc>
                <a:spcPct val="100000"/>
              </a:lnSpc>
              <a:spcBef>
                <a:spcPts val="0"/>
              </a:spcBef>
              <a:spcAft>
                <a:spcPts val="0"/>
              </a:spcAft>
              <a:buClr>
                <a:srgbClr val="272727"/>
              </a:buClr>
              <a:buSzPts val="3600"/>
              <a:buFont typeface="Fira Sans Extra Condensed"/>
              <a:buNone/>
              <a:tabLst/>
              <a:defRPr/>
            </a:pPr>
            <a:r>
              <a:rPr kumimoji="0" lang="en-US" sz="3600" b="0" i="0" u="none" strike="noStrike" kern="0" cap="none" spc="0" normalizeH="0" baseline="0" noProof="0" dirty="0">
                <a:ln>
                  <a:noFill/>
                </a:ln>
                <a:solidFill>
                  <a:srgbClr val="272727"/>
                </a:solidFill>
                <a:effectLst/>
                <a:uLnTx/>
                <a:uFillTx/>
                <a:latin typeface="Fira Sans Extra Condensed"/>
                <a:sym typeface="Fira Sans Extra Condensed"/>
              </a:rPr>
              <a:t>One-Hot Encoding</a:t>
            </a:r>
            <a:endParaRPr kumimoji="0" lang="en-SG" sz="3600" b="0" i="0" u="none" strike="noStrike" kern="0" cap="none" spc="0" normalizeH="0" baseline="0" noProof="0" dirty="0">
              <a:ln>
                <a:noFill/>
              </a:ln>
              <a:solidFill>
                <a:srgbClr val="272727"/>
              </a:solidFill>
              <a:effectLst/>
              <a:uLnTx/>
              <a:uFillTx/>
              <a:latin typeface="Fira Sans Extra Condensed"/>
              <a:sym typeface="Fira Sans Extra Condensed"/>
            </a:endParaRPr>
          </a:p>
        </p:txBody>
      </p:sp>
      <p:pic>
        <p:nvPicPr>
          <p:cNvPr id="8" name="Picture 7">
            <a:extLst>
              <a:ext uri="{FF2B5EF4-FFF2-40B4-BE49-F238E27FC236}">
                <a16:creationId xmlns:a16="http://schemas.microsoft.com/office/drawing/2014/main" id="{E573FBFE-7FB5-475E-95B8-45B35EC4D889}"/>
              </a:ext>
            </a:extLst>
          </p:cNvPr>
          <p:cNvPicPr>
            <a:picLocks noChangeAspect="1"/>
          </p:cNvPicPr>
          <p:nvPr/>
        </p:nvPicPr>
        <p:blipFill>
          <a:blip r:embed="rId3"/>
          <a:stretch>
            <a:fillRect/>
          </a:stretch>
        </p:blipFill>
        <p:spPr>
          <a:xfrm>
            <a:off x="4898247" y="3441481"/>
            <a:ext cx="3353268" cy="504895"/>
          </a:xfrm>
          <a:prstGeom prst="rect">
            <a:avLst/>
          </a:prstGeom>
        </p:spPr>
      </p:pic>
      <p:pic>
        <p:nvPicPr>
          <p:cNvPr id="10" name="Picture 9">
            <a:extLst>
              <a:ext uri="{FF2B5EF4-FFF2-40B4-BE49-F238E27FC236}">
                <a16:creationId xmlns:a16="http://schemas.microsoft.com/office/drawing/2014/main" id="{904BDCA3-CCB1-4E0E-BD21-C3539D68C753}"/>
              </a:ext>
            </a:extLst>
          </p:cNvPr>
          <p:cNvPicPr>
            <a:picLocks noChangeAspect="1"/>
          </p:cNvPicPr>
          <p:nvPr/>
        </p:nvPicPr>
        <p:blipFill>
          <a:blip r:embed="rId4"/>
          <a:stretch>
            <a:fillRect/>
          </a:stretch>
        </p:blipFill>
        <p:spPr>
          <a:xfrm>
            <a:off x="4802984" y="1669828"/>
            <a:ext cx="3448531" cy="990738"/>
          </a:xfrm>
          <a:prstGeom prst="rect">
            <a:avLst/>
          </a:prstGeom>
        </p:spPr>
      </p:pic>
      <p:pic>
        <p:nvPicPr>
          <p:cNvPr id="12" name="Picture 11">
            <a:extLst>
              <a:ext uri="{FF2B5EF4-FFF2-40B4-BE49-F238E27FC236}">
                <a16:creationId xmlns:a16="http://schemas.microsoft.com/office/drawing/2014/main" id="{D83E47CE-16C2-463A-9D83-91E308DEAE5B}"/>
              </a:ext>
            </a:extLst>
          </p:cNvPr>
          <p:cNvPicPr>
            <a:picLocks noChangeAspect="1"/>
          </p:cNvPicPr>
          <p:nvPr/>
        </p:nvPicPr>
        <p:blipFill>
          <a:blip r:embed="rId5"/>
          <a:stretch>
            <a:fillRect/>
          </a:stretch>
        </p:blipFill>
        <p:spPr>
          <a:xfrm>
            <a:off x="5660353" y="5748652"/>
            <a:ext cx="1733792" cy="3534268"/>
          </a:xfrm>
          <a:prstGeom prst="rect">
            <a:avLst/>
          </a:prstGeom>
        </p:spPr>
      </p:pic>
    </p:spTree>
    <p:extLst>
      <p:ext uri="{BB962C8B-B14F-4D97-AF65-F5344CB8AC3E}">
        <p14:creationId xmlns:p14="http://schemas.microsoft.com/office/powerpoint/2010/main" val="20625607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B9307-4B42-43B6-B8D0-78EA3F661770}"/>
              </a:ext>
            </a:extLst>
          </p:cNvPr>
          <p:cNvSpPr>
            <a:spLocks noGrp="1"/>
          </p:cNvSpPr>
          <p:nvPr>
            <p:ph type="title"/>
          </p:nvPr>
        </p:nvSpPr>
        <p:spPr>
          <a:xfrm>
            <a:off x="311700" y="5532679"/>
            <a:ext cx="8520600" cy="841800"/>
          </a:xfrm>
        </p:spPr>
        <p:txBody>
          <a:bodyPr/>
          <a:lstStyle/>
          <a:p>
            <a:r>
              <a:rPr lang="en-US" dirty="0"/>
              <a:t>To further gather information on dataset, used random forest to select features</a:t>
            </a:r>
            <a:endParaRPr lang="en-SG" dirty="0"/>
          </a:p>
        </p:txBody>
      </p:sp>
      <p:sp>
        <p:nvSpPr>
          <p:cNvPr id="3" name="Title 1">
            <a:extLst>
              <a:ext uri="{FF2B5EF4-FFF2-40B4-BE49-F238E27FC236}">
                <a16:creationId xmlns:a16="http://schemas.microsoft.com/office/drawing/2014/main" id="{91ACA73F-EFC5-40E2-85C1-43BE5E2AB264}"/>
              </a:ext>
            </a:extLst>
          </p:cNvPr>
          <p:cNvSpPr txBox="1">
            <a:spLocks/>
          </p:cNvSpPr>
          <p:nvPr/>
        </p:nvSpPr>
        <p:spPr>
          <a:xfrm>
            <a:off x="311700" y="232463"/>
            <a:ext cx="8520600"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pPr marL="0" marR="0" lvl="0" indent="0" algn="ctr" defTabSz="914400" rtl="0" eaLnBrk="1" fontAlgn="auto" latinLnBrk="0" hangingPunct="1">
              <a:lnSpc>
                <a:spcPct val="100000"/>
              </a:lnSpc>
              <a:spcBef>
                <a:spcPts val="0"/>
              </a:spcBef>
              <a:spcAft>
                <a:spcPts val="0"/>
              </a:spcAft>
              <a:buClr>
                <a:srgbClr val="272727"/>
              </a:buClr>
              <a:buSzPts val="3600"/>
              <a:buFont typeface="Fira Sans Extra Condensed"/>
              <a:buNone/>
              <a:tabLst/>
              <a:defRPr/>
            </a:pPr>
            <a:r>
              <a:rPr kumimoji="0" lang="en-US" sz="3600" b="1" i="0" u="none" strike="noStrike" kern="0" cap="none" spc="0" normalizeH="0" baseline="0" noProof="0" dirty="0">
                <a:ln>
                  <a:noFill/>
                </a:ln>
                <a:solidFill>
                  <a:srgbClr val="272727"/>
                </a:solidFill>
                <a:effectLst/>
                <a:uLnTx/>
                <a:uFillTx/>
                <a:latin typeface="Fira Sans Extra Condensed"/>
                <a:sym typeface="Fira Sans Extra Condensed"/>
              </a:rPr>
              <a:t>Feature Selection with Random Forest</a:t>
            </a:r>
            <a:endParaRPr kumimoji="0" lang="en-SG" sz="3600" b="1" i="0" u="none" strike="noStrike" kern="0" cap="none" spc="0" normalizeH="0" baseline="0" noProof="0" dirty="0">
              <a:ln>
                <a:noFill/>
              </a:ln>
              <a:solidFill>
                <a:srgbClr val="272727"/>
              </a:solidFill>
              <a:effectLst/>
              <a:uLnTx/>
              <a:uFillTx/>
              <a:latin typeface="Fira Sans Extra Condensed"/>
              <a:sym typeface="Fira Sans Extra Condensed"/>
            </a:endParaRPr>
          </a:p>
        </p:txBody>
      </p:sp>
      <p:pic>
        <p:nvPicPr>
          <p:cNvPr id="5" name="Picture 4" descr="Timeline&#10;&#10;Description automatically generated">
            <a:extLst>
              <a:ext uri="{FF2B5EF4-FFF2-40B4-BE49-F238E27FC236}">
                <a16:creationId xmlns:a16="http://schemas.microsoft.com/office/drawing/2014/main" id="{111A3060-AA4A-4043-A935-CDE24325C5A2}"/>
              </a:ext>
            </a:extLst>
          </p:cNvPr>
          <p:cNvPicPr>
            <a:picLocks noChangeAspect="1"/>
          </p:cNvPicPr>
          <p:nvPr/>
        </p:nvPicPr>
        <p:blipFill>
          <a:blip r:embed="rId2"/>
          <a:stretch>
            <a:fillRect/>
          </a:stretch>
        </p:blipFill>
        <p:spPr>
          <a:xfrm>
            <a:off x="519257" y="1449570"/>
            <a:ext cx="3283486" cy="2244359"/>
          </a:xfrm>
          <a:prstGeom prst="rect">
            <a:avLst/>
          </a:prstGeom>
        </p:spPr>
      </p:pic>
      <p:sp>
        <p:nvSpPr>
          <p:cNvPr id="6" name="Title 1">
            <a:extLst>
              <a:ext uri="{FF2B5EF4-FFF2-40B4-BE49-F238E27FC236}">
                <a16:creationId xmlns:a16="http://schemas.microsoft.com/office/drawing/2014/main" id="{30842916-A2EB-4130-8BCF-2447EE8A0383}"/>
              </a:ext>
            </a:extLst>
          </p:cNvPr>
          <p:cNvSpPr txBox="1">
            <a:spLocks/>
          </p:cNvSpPr>
          <p:nvPr/>
        </p:nvSpPr>
        <p:spPr>
          <a:xfrm>
            <a:off x="4429757" y="-3166072"/>
            <a:ext cx="4194986"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pPr marL="0" marR="0" lvl="0" indent="0" algn="ctr" defTabSz="914400" rtl="0" eaLnBrk="1" fontAlgn="auto" latinLnBrk="0" hangingPunct="1">
              <a:lnSpc>
                <a:spcPct val="100000"/>
              </a:lnSpc>
              <a:spcBef>
                <a:spcPts val="0"/>
              </a:spcBef>
              <a:spcAft>
                <a:spcPts val="0"/>
              </a:spcAft>
              <a:buClr>
                <a:srgbClr val="272727"/>
              </a:buClr>
              <a:buSzPts val="3600"/>
              <a:buFont typeface="Fira Sans Extra Condensed"/>
              <a:buNone/>
              <a:tabLst/>
              <a:defRPr/>
            </a:pPr>
            <a:r>
              <a:rPr kumimoji="0" lang="en-US" sz="3600" b="0" i="0" u="none" strike="noStrike" kern="0" cap="none" spc="0" normalizeH="0" baseline="0" noProof="0" dirty="0">
                <a:ln>
                  <a:noFill/>
                </a:ln>
                <a:solidFill>
                  <a:srgbClr val="272727"/>
                </a:solidFill>
                <a:effectLst/>
                <a:uLnTx/>
                <a:uFillTx/>
                <a:latin typeface="Fira Sans Extra Condensed"/>
                <a:sym typeface="Fira Sans Extra Condensed"/>
              </a:rPr>
              <a:t>One-Hot Encoding</a:t>
            </a:r>
            <a:endParaRPr kumimoji="0" lang="en-SG" sz="3600" b="0" i="0" u="none" strike="noStrike" kern="0" cap="none" spc="0" normalizeH="0" baseline="0" noProof="0" dirty="0">
              <a:ln>
                <a:noFill/>
              </a:ln>
              <a:solidFill>
                <a:srgbClr val="272727"/>
              </a:solidFill>
              <a:effectLst/>
              <a:uLnTx/>
              <a:uFillTx/>
              <a:latin typeface="Fira Sans Extra Condensed"/>
              <a:sym typeface="Fira Sans Extra Condensed"/>
            </a:endParaRPr>
          </a:p>
        </p:txBody>
      </p:sp>
      <p:pic>
        <p:nvPicPr>
          <p:cNvPr id="8" name="Picture 7">
            <a:extLst>
              <a:ext uri="{FF2B5EF4-FFF2-40B4-BE49-F238E27FC236}">
                <a16:creationId xmlns:a16="http://schemas.microsoft.com/office/drawing/2014/main" id="{E573FBFE-7FB5-475E-95B8-45B35EC4D889}"/>
              </a:ext>
            </a:extLst>
          </p:cNvPr>
          <p:cNvPicPr>
            <a:picLocks noChangeAspect="1"/>
          </p:cNvPicPr>
          <p:nvPr/>
        </p:nvPicPr>
        <p:blipFill>
          <a:blip r:embed="rId3"/>
          <a:stretch>
            <a:fillRect/>
          </a:stretch>
        </p:blipFill>
        <p:spPr>
          <a:xfrm>
            <a:off x="4898247" y="-647739"/>
            <a:ext cx="3353268" cy="504895"/>
          </a:xfrm>
          <a:prstGeom prst="rect">
            <a:avLst/>
          </a:prstGeom>
        </p:spPr>
      </p:pic>
      <p:pic>
        <p:nvPicPr>
          <p:cNvPr id="10" name="Picture 9">
            <a:extLst>
              <a:ext uri="{FF2B5EF4-FFF2-40B4-BE49-F238E27FC236}">
                <a16:creationId xmlns:a16="http://schemas.microsoft.com/office/drawing/2014/main" id="{904BDCA3-CCB1-4E0E-BD21-C3539D68C753}"/>
              </a:ext>
            </a:extLst>
          </p:cNvPr>
          <p:cNvPicPr>
            <a:picLocks noChangeAspect="1"/>
          </p:cNvPicPr>
          <p:nvPr/>
        </p:nvPicPr>
        <p:blipFill>
          <a:blip r:embed="rId4"/>
          <a:stretch>
            <a:fillRect/>
          </a:stretch>
        </p:blipFill>
        <p:spPr>
          <a:xfrm>
            <a:off x="4802984" y="-2419392"/>
            <a:ext cx="3448531" cy="990738"/>
          </a:xfrm>
          <a:prstGeom prst="rect">
            <a:avLst/>
          </a:prstGeom>
        </p:spPr>
      </p:pic>
      <p:pic>
        <p:nvPicPr>
          <p:cNvPr id="12" name="Picture 11">
            <a:extLst>
              <a:ext uri="{FF2B5EF4-FFF2-40B4-BE49-F238E27FC236}">
                <a16:creationId xmlns:a16="http://schemas.microsoft.com/office/drawing/2014/main" id="{D83E47CE-16C2-463A-9D83-91E308DEAE5B}"/>
              </a:ext>
            </a:extLst>
          </p:cNvPr>
          <p:cNvPicPr>
            <a:picLocks noChangeAspect="1"/>
          </p:cNvPicPr>
          <p:nvPr/>
        </p:nvPicPr>
        <p:blipFill>
          <a:blip r:embed="rId5"/>
          <a:stretch>
            <a:fillRect/>
          </a:stretch>
        </p:blipFill>
        <p:spPr>
          <a:xfrm>
            <a:off x="5660353" y="968246"/>
            <a:ext cx="1733792" cy="3534268"/>
          </a:xfrm>
          <a:prstGeom prst="rect">
            <a:avLst/>
          </a:prstGeom>
        </p:spPr>
      </p:pic>
    </p:spTree>
    <p:extLst>
      <p:ext uri="{BB962C8B-B14F-4D97-AF65-F5344CB8AC3E}">
        <p14:creationId xmlns:p14="http://schemas.microsoft.com/office/powerpoint/2010/main" val="32597691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B9307-4B42-43B6-B8D0-78EA3F661770}"/>
              </a:ext>
            </a:extLst>
          </p:cNvPr>
          <p:cNvSpPr>
            <a:spLocks noGrp="1"/>
          </p:cNvSpPr>
          <p:nvPr>
            <p:ph type="title"/>
          </p:nvPr>
        </p:nvSpPr>
        <p:spPr>
          <a:xfrm>
            <a:off x="311700" y="5532679"/>
            <a:ext cx="8520600" cy="841800"/>
          </a:xfrm>
        </p:spPr>
        <p:txBody>
          <a:bodyPr/>
          <a:lstStyle/>
          <a:p>
            <a:r>
              <a:rPr lang="en-US" dirty="0"/>
              <a:t>To further gather information on dataset, used random forest to select features</a:t>
            </a:r>
            <a:endParaRPr lang="en-SG" dirty="0"/>
          </a:p>
        </p:txBody>
      </p:sp>
      <p:sp>
        <p:nvSpPr>
          <p:cNvPr id="3" name="Title 1">
            <a:extLst>
              <a:ext uri="{FF2B5EF4-FFF2-40B4-BE49-F238E27FC236}">
                <a16:creationId xmlns:a16="http://schemas.microsoft.com/office/drawing/2014/main" id="{91ACA73F-EFC5-40E2-85C1-43BE5E2AB264}"/>
              </a:ext>
            </a:extLst>
          </p:cNvPr>
          <p:cNvSpPr txBox="1">
            <a:spLocks/>
          </p:cNvSpPr>
          <p:nvPr/>
        </p:nvSpPr>
        <p:spPr>
          <a:xfrm>
            <a:off x="311700" y="232463"/>
            <a:ext cx="8520600"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pPr marL="0" marR="0" lvl="0" indent="0" algn="ctr" defTabSz="914400" rtl="0" eaLnBrk="1" fontAlgn="auto" latinLnBrk="0" hangingPunct="1">
              <a:lnSpc>
                <a:spcPct val="100000"/>
              </a:lnSpc>
              <a:spcBef>
                <a:spcPts val="0"/>
              </a:spcBef>
              <a:spcAft>
                <a:spcPts val="0"/>
              </a:spcAft>
              <a:buClr>
                <a:srgbClr val="272727"/>
              </a:buClr>
              <a:buSzPts val="3600"/>
              <a:buFont typeface="Fira Sans Extra Condensed"/>
              <a:buNone/>
              <a:tabLst/>
              <a:defRPr/>
            </a:pPr>
            <a:r>
              <a:rPr kumimoji="0" lang="en-US" sz="3600" b="1" i="0" u="none" strike="noStrike" kern="0" cap="none" spc="0" normalizeH="0" baseline="0" noProof="0" dirty="0">
                <a:ln>
                  <a:noFill/>
                </a:ln>
                <a:solidFill>
                  <a:srgbClr val="272727"/>
                </a:solidFill>
                <a:effectLst/>
                <a:uLnTx/>
                <a:uFillTx/>
                <a:latin typeface="Fira Sans Extra Condensed"/>
                <a:sym typeface="Fira Sans Extra Condensed"/>
              </a:rPr>
              <a:t>Feature Selection with Random Forest</a:t>
            </a:r>
            <a:endParaRPr kumimoji="0" lang="en-SG" sz="3600" b="1" i="0" u="none" strike="noStrike" kern="0" cap="none" spc="0" normalizeH="0" baseline="0" noProof="0" dirty="0">
              <a:ln>
                <a:noFill/>
              </a:ln>
              <a:solidFill>
                <a:srgbClr val="272727"/>
              </a:solidFill>
              <a:effectLst/>
              <a:uLnTx/>
              <a:uFillTx/>
              <a:latin typeface="Fira Sans Extra Condensed"/>
              <a:sym typeface="Fira Sans Extra Condensed"/>
            </a:endParaRPr>
          </a:p>
        </p:txBody>
      </p:sp>
      <p:pic>
        <p:nvPicPr>
          <p:cNvPr id="5" name="Picture 4" descr="Timeline&#10;&#10;Description automatically generated">
            <a:extLst>
              <a:ext uri="{FF2B5EF4-FFF2-40B4-BE49-F238E27FC236}">
                <a16:creationId xmlns:a16="http://schemas.microsoft.com/office/drawing/2014/main" id="{111A3060-AA4A-4043-A935-CDE24325C5A2}"/>
              </a:ext>
            </a:extLst>
          </p:cNvPr>
          <p:cNvPicPr>
            <a:picLocks noChangeAspect="1"/>
          </p:cNvPicPr>
          <p:nvPr/>
        </p:nvPicPr>
        <p:blipFill>
          <a:blip r:embed="rId2"/>
          <a:stretch>
            <a:fillRect/>
          </a:stretch>
        </p:blipFill>
        <p:spPr>
          <a:xfrm>
            <a:off x="519257" y="1449570"/>
            <a:ext cx="3283486" cy="2244359"/>
          </a:xfrm>
          <a:prstGeom prst="rect">
            <a:avLst/>
          </a:prstGeom>
        </p:spPr>
      </p:pic>
      <p:sp>
        <p:nvSpPr>
          <p:cNvPr id="6" name="Title 1">
            <a:extLst>
              <a:ext uri="{FF2B5EF4-FFF2-40B4-BE49-F238E27FC236}">
                <a16:creationId xmlns:a16="http://schemas.microsoft.com/office/drawing/2014/main" id="{30842916-A2EB-4130-8BCF-2447EE8A0383}"/>
              </a:ext>
            </a:extLst>
          </p:cNvPr>
          <p:cNvSpPr txBox="1">
            <a:spLocks/>
          </p:cNvSpPr>
          <p:nvPr/>
        </p:nvSpPr>
        <p:spPr>
          <a:xfrm>
            <a:off x="4429757" y="-3166072"/>
            <a:ext cx="4194986"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pPr marL="0" marR="0" lvl="0" indent="0" algn="ctr" defTabSz="914400" rtl="0" eaLnBrk="1" fontAlgn="auto" latinLnBrk="0" hangingPunct="1">
              <a:lnSpc>
                <a:spcPct val="100000"/>
              </a:lnSpc>
              <a:spcBef>
                <a:spcPts val="0"/>
              </a:spcBef>
              <a:spcAft>
                <a:spcPts val="0"/>
              </a:spcAft>
              <a:buClr>
                <a:srgbClr val="272727"/>
              </a:buClr>
              <a:buSzPts val="3600"/>
              <a:buFont typeface="Fira Sans Extra Condensed"/>
              <a:buNone/>
              <a:tabLst/>
              <a:defRPr/>
            </a:pPr>
            <a:r>
              <a:rPr kumimoji="0" lang="en-US" sz="3600" b="0" i="0" u="none" strike="noStrike" kern="0" cap="none" spc="0" normalizeH="0" baseline="0" noProof="0" dirty="0">
                <a:ln>
                  <a:noFill/>
                </a:ln>
                <a:solidFill>
                  <a:srgbClr val="272727"/>
                </a:solidFill>
                <a:effectLst/>
                <a:uLnTx/>
                <a:uFillTx/>
                <a:latin typeface="Fira Sans Extra Condensed"/>
                <a:sym typeface="Fira Sans Extra Condensed"/>
              </a:rPr>
              <a:t>One-Hot Encoding</a:t>
            </a:r>
            <a:endParaRPr kumimoji="0" lang="en-SG" sz="3600" b="0" i="0" u="none" strike="noStrike" kern="0" cap="none" spc="0" normalizeH="0" baseline="0" noProof="0" dirty="0">
              <a:ln>
                <a:noFill/>
              </a:ln>
              <a:solidFill>
                <a:srgbClr val="272727"/>
              </a:solidFill>
              <a:effectLst/>
              <a:uLnTx/>
              <a:uFillTx/>
              <a:latin typeface="Fira Sans Extra Condensed"/>
              <a:sym typeface="Fira Sans Extra Condensed"/>
            </a:endParaRPr>
          </a:p>
        </p:txBody>
      </p:sp>
      <p:pic>
        <p:nvPicPr>
          <p:cNvPr id="8" name="Picture 7">
            <a:extLst>
              <a:ext uri="{FF2B5EF4-FFF2-40B4-BE49-F238E27FC236}">
                <a16:creationId xmlns:a16="http://schemas.microsoft.com/office/drawing/2014/main" id="{E573FBFE-7FB5-475E-95B8-45B35EC4D889}"/>
              </a:ext>
            </a:extLst>
          </p:cNvPr>
          <p:cNvPicPr>
            <a:picLocks noChangeAspect="1"/>
          </p:cNvPicPr>
          <p:nvPr/>
        </p:nvPicPr>
        <p:blipFill>
          <a:blip r:embed="rId3"/>
          <a:stretch>
            <a:fillRect/>
          </a:stretch>
        </p:blipFill>
        <p:spPr>
          <a:xfrm>
            <a:off x="4898247" y="-647739"/>
            <a:ext cx="3353268" cy="504895"/>
          </a:xfrm>
          <a:prstGeom prst="rect">
            <a:avLst/>
          </a:prstGeom>
        </p:spPr>
      </p:pic>
      <p:pic>
        <p:nvPicPr>
          <p:cNvPr id="10" name="Picture 9">
            <a:extLst>
              <a:ext uri="{FF2B5EF4-FFF2-40B4-BE49-F238E27FC236}">
                <a16:creationId xmlns:a16="http://schemas.microsoft.com/office/drawing/2014/main" id="{904BDCA3-CCB1-4E0E-BD21-C3539D68C753}"/>
              </a:ext>
            </a:extLst>
          </p:cNvPr>
          <p:cNvPicPr>
            <a:picLocks noChangeAspect="1"/>
          </p:cNvPicPr>
          <p:nvPr/>
        </p:nvPicPr>
        <p:blipFill>
          <a:blip r:embed="rId4"/>
          <a:stretch>
            <a:fillRect/>
          </a:stretch>
        </p:blipFill>
        <p:spPr>
          <a:xfrm>
            <a:off x="4802984" y="-2419392"/>
            <a:ext cx="3448531" cy="990738"/>
          </a:xfrm>
          <a:prstGeom prst="rect">
            <a:avLst/>
          </a:prstGeom>
        </p:spPr>
      </p:pic>
      <p:pic>
        <p:nvPicPr>
          <p:cNvPr id="12" name="Picture 11">
            <a:extLst>
              <a:ext uri="{FF2B5EF4-FFF2-40B4-BE49-F238E27FC236}">
                <a16:creationId xmlns:a16="http://schemas.microsoft.com/office/drawing/2014/main" id="{D83E47CE-16C2-463A-9D83-91E308DEAE5B}"/>
              </a:ext>
            </a:extLst>
          </p:cNvPr>
          <p:cNvPicPr>
            <a:picLocks noChangeAspect="1"/>
          </p:cNvPicPr>
          <p:nvPr/>
        </p:nvPicPr>
        <p:blipFill rotWithShape="1">
          <a:blip r:embed="rId5"/>
          <a:srcRect t="11171" b="60152"/>
          <a:stretch/>
        </p:blipFill>
        <p:spPr>
          <a:xfrm>
            <a:off x="5286027" y="1638301"/>
            <a:ext cx="2965488" cy="1733550"/>
          </a:xfrm>
          <a:prstGeom prst="rect">
            <a:avLst/>
          </a:prstGeom>
        </p:spPr>
      </p:pic>
      <p:sp>
        <p:nvSpPr>
          <p:cNvPr id="4" name="Right Brace 3">
            <a:extLst>
              <a:ext uri="{FF2B5EF4-FFF2-40B4-BE49-F238E27FC236}">
                <a16:creationId xmlns:a16="http://schemas.microsoft.com/office/drawing/2014/main" id="{D0A62B96-70B1-4BEA-99DC-104AA399D73F}"/>
              </a:ext>
            </a:extLst>
          </p:cNvPr>
          <p:cNvSpPr/>
          <p:nvPr/>
        </p:nvSpPr>
        <p:spPr>
          <a:xfrm>
            <a:off x="7286624" y="1640006"/>
            <a:ext cx="371475" cy="1733550"/>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SG" sz="1400" b="0" i="0" u="none" strike="noStrike" kern="0" cap="none" spc="0" normalizeH="0" baseline="0" noProof="0" dirty="0">
              <a:ln>
                <a:noFill/>
              </a:ln>
              <a:solidFill>
                <a:sysClr val="windowText" lastClr="000000"/>
              </a:solidFill>
              <a:effectLst/>
              <a:uLnTx/>
              <a:uFillTx/>
              <a:latin typeface="Arial"/>
              <a:ea typeface="+mn-ea"/>
              <a:cs typeface="+mn-cs"/>
              <a:sym typeface="Arial"/>
            </a:endParaRPr>
          </a:p>
        </p:txBody>
      </p:sp>
      <p:sp>
        <p:nvSpPr>
          <p:cNvPr id="7" name="TextBox 6">
            <a:extLst>
              <a:ext uri="{FF2B5EF4-FFF2-40B4-BE49-F238E27FC236}">
                <a16:creationId xmlns:a16="http://schemas.microsoft.com/office/drawing/2014/main" id="{A8B4398C-DDF8-4413-AA8E-A49038499566}"/>
              </a:ext>
            </a:extLst>
          </p:cNvPr>
          <p:cNvSpPr txBox="1"/>
          <p:nvPr/>
        </p:nvSpPr>
        <p:spPr>
          <a:xfrm>
            <a:off x="7667277" y="2310139"/>
            <a:ext cx="147672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Top 5 generally stay top 5</a:t>
            </a:r>
            <a:endParaRPr kumimoji="0" lang="en-SG"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p:txBody>
      </p:sp>
    </p:spTree>
    <p:extLst>
      <p:ext uri="{BB962C8B-B14F-4D97-AF65-F5344CB8AC3E}">
        <p14:creationId xmlns:p14="http://schemas.microsoft.com/office/powerpoint/2010/main" val="17699696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2167131" y="2028523"/>
            <a:ext cx="1751400" cy="17889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332814"/>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2247087" y="2507474"/>
            <a:ext cx="1571626" cy="830997"/>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Identify what determines a successful terrorist attack</a:t>
            </a:r>
            <a:endParaRPr lang="en-SG" sz="1200" dirty="0">
              <a:latin typeface="Roboto" panose="02000000000000000000" pitchFamily="2" charset="0"/>
              <a:ea typeface="Roboto" panose="02000000000000000000" pitchFamily="2" charset="0"/>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5225469" y="2028523"/>
            <a:ext cx="1751400" cy="17889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305425" y="2507474"/>
            <a:ext cx="1571626" cy="830997"/>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Figure out what terrorists really aim to achieve from the attacks</a:t>
            </a:r>
            <a:endParaRPr lang="en-SG" sz="1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854925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D9AF2-617E-4D62-A2FC-B90AA80D8F3E}"/>
              </a:ext>
            </a:extLst>
          </p:cNvPr>
          <p:cNvSpPr>
            <a:spLocks noGrp="1"/>
          </p:cNvSpPr>
          <p:nvPr>
            <p:ph type="title"/>
          </p:nvPr>
        </p:nvSpPr>
        <p:spPr/>
        <p:txBody>
          <a:bodyPr/>
          <a:lstStyle/>
          <a:p>
            <a:r>
              <a:rPr lang="en-US" dirty="0"/>
              <a:t>After selecting the top features using Random Forest, we cleaned the data again</a:t>
            </a:r>
            <a:endParaRPr lang="en-SG" dirty="0"/>
          </a:p>
        </p:txBody>
      </p:sp>
    </p:spTree>
    <p:extLst>
      <p:ext uri="{BB962C8B-B14F-4D97-AF65-F5344CB8AC3E}">
        <p14:creationId xmlns:p14="http://schemas.microsoft.com/office/powerpoint/2010/main" val="2390368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58;p15">
            <a:extLst>
              <a:ext uri="{FF2B5EF4-FFF2-40B4-BE49-F238E27FC236}">
                <a16:creationId xmlns:a16="http://schemas.microsoft.com/office/drawing/2014/main" id="{83C04849-E97D-436F-9A17-CA9BD4FB92E1}"/>
              </a:ext>
            </a:extLst>
          </p:cNvPr>
          <p:cNvSpPr txBox="1">
            <a:spLocks/>
          </p:cNvSpPr>
          <p:nvPr/>
        </p:nvSpPr>
        <p:spPr>
          <a:xfrm>
            <a:off x="915683"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FFFFFF"/>
                </a:solidFill>
                <a:effectLst/>
                <a:uLnTx/>
                <a:uFillTx/>
                <a:latin typeface="Fira Sans Extra Condensed" panose="020B0503050000020004" pitchFamily="34" charset="0"/>
                <a:cs typeface="Arial"/>
                <a:sym typeface="Arial"/>
              </a:rPr>
              <a:t>The dataset</a:t>
            </a:r>
          </a:p>
        </p:txBody>
      </p:sp>
      <p:sp>
        <p:nvSpPr>
          <p:cNvPr id="7" name="Google Shape;58;p15">
            <a:extLst>
              <a:ext uri="{FF2B5EF4-FFF2-40B4-BE49-F238E27FC236}">
                <a16:creationId xmlns:a16="http://schemas.microsoft.com/office/drawing/2014/main" id="{890842B3-8D4C-466A-A8AB-0366A4BC0610}"/>
              </a:ext>
            </a:extLst>
          </p:cNvPr>
          <p:cNvSpPr txBox="1">
            <a:spLocks/>
          </p:cNvSpPr>
          <p:nvPr/>
        </p:nvSpPr>
        <p:spPr>
          <a:xfrm>
            <a:off x="5391332"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FFFFFF"/>
                </a:solidFill>
                <a:effectLst/>
                <a:uLnTx/>
                <a:uFillTx/>
                <a:latin typeface="Fira Sans Extra Condensed" panose="020B0503050000020004" pitchFamily="34" charset="0"/>
                <a:cs typeface="Arial"/>
                <a:sym typeface="Arial"/>
              </a:rPr>
              <a:t>EDA</a:t>
            </a:r>
          </a:p>
        </p:txBody>
      </p:sp>
      <p:grpSp>
        <p:nvGrpSpPr>
          <p:cNvPr id="8" name="Group 7">
            <a:extLst>
              <a:ext uri="{FF2B5EF4-FFF2-40B4-BE49-F238E27FC236}">
                <a16:creationId xmlns:a16="http://schemas.microsoft.com/office/drawing/2014/main" id="{C9E960C1-A946-4E6C-A2EC-D9976A03E461}"/>
              </a:ext>
            </a:extLst>
          </p:cNvPr>
          <p:cNvGrpSpPr/>
          <p:nvPr/>
        </p:nvGrpSpPr>
        <p:grpSpPr>
          <a:xfrm>
            <a:off x="1982299" y="447675"/>
            <a:ext cx="884624" cy="1010750"/>
            <a:chOff x="9094456" y="1066192"/>
            <a:chExt cx="427164" cy="488067"/>
          </a:xfrm>
          <a:solidFill>
            <a:schemeClr val="bg1"/>
          </a:solidFill>
        </p:grpSpPr>
        <p:sp>
          <p:nvSpPr>
            <p:cNvPr id="9" name="AutoShape 48">
              <a:extLst>
                <a:ext uri="{FF2B5EF4-FFF2-40B4-BE49-F238E27FC236}">
                  <a16:creationId xmlns:a16="http://schemas.microsoft.com/office/drawing/2014/main" id="{43F8A5ED-89E4-4FD2-A7CC-43569A70FBCA}"/>
                </a:ext>
              </a:extLst>
            </p:cNvPr>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
          <p:nvSpPr>
            <p:cNvPr id="10" name="AutoShape 49">
              <a:extLst>
                <a:ext uri="{FF2B5EF4-FFF2-40B4-BE49-F238E27FC236}">
                  <a16:creationId xmlns:a16="http://schemas.microsoft.com/office/drawing/2014/main" id="{DF590F75-F414-438C-A64B-39F0A79462BB}"/>
                </a:ext>
              </a:extLst>
            </p:cNvPr>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
          <p:nvSpPr>
            <p:cNvPr id="11" name="AutoShape 50">
              <a:extLst>
                <a:ext uri="{FF2B5EF4-FFF2-40B4-BE49-F238E27FC236}">
                  <a16:creationId xmlns:a16="http://schemas.microsoft.com/office/drawing/2014/main" id="{D266276D-0B75-48FD-8415-D0FBF8591D20}"/>
                </a:ext>
              </a:extLst>
            </p:cNvPr>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
          <p:nvSpPr>
            <p:cNvPr id="12" name="AutoShape 51">
              <a:extLst>
                <a:ext uri="{FF2B5EF4-FFF2-40B4-BE49-F238E27FC236}">
                  <a16:creationId xmlns:a16="http://schemas.microsoft.com/office/drawing/2014/main" id="{39F87EAE-0C5C-429B-BDB1-86E18FA2BE2E}"/>
                </a:ext>
              </a:extLst>
            </p:cNvPr>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grpSp>
      <p:grpSp>
        <p:nvGrpSpPr>
          <p:cNvPr id="13" name="Group 12">
            <a:extLst>
              <a:ext uri="{FF2B5EF4-FFF2-40B4-BE49-F238E27FC236}">
                <a16:creationId xmlns:a16="http://schemas.microsoft.com/office/drawing/2014/main" id="{754BC01A-FDC5-401A-B76C-500C809796A4}"/>
              </a:ext>
            </a:extLst>
          </p:cNvPr>
          <p:cNvGrpSpPr/>
          <p:nvPr/>
        </p:nvGrpSpPr>
        <p:grpSpPr>
          <a:xfrm>
            <a:off x="6202605" y="442864"/>
            <a:ext cx="1010750" cy="1010750"/>
            <a:chOff x="3141697" y="1071199"/>
            <a:chExt cx="488067" cy="488067"/>
          </a:xfrm>
          <a:solidFill>
            <a:schemeClr val="bg1"/>
          </a:solidFill>
        </p:grpSpPr>
        <p:sp>
          <p:nvSpPr>
            <p:cNvPr id="14" name="AutoShape 126">
              <a:extLst>
                <a:ext uri="{FF2B5EF4-FFF2-40B4-BE49-F238E27FC236}">
                  <a16:creationId xmlns:a16="http://schemas.microsoft.com/office/drawing/2014/main" id="{65FCFD3B-EC91-4D8F-BFF8-7CC286AAF9FF}"/>
                </a:ext>
              </a:extLst>
            </p:cNvPr>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
          <p:nvSpPr>
            <p:cNvPr id="15" name="AutoShape 127">
              <a:extLst>
                <a:ext uri="{FF2B5EF4-FFF2-40B4-BE49-F238E27FC236}">
                  <a16:creationId xmlns:a16="http://schemas.microsoft.com/office/drawing/2014/main" id="{4C0AAABE-E0C7-4D86-8695-1D6E60340658}"/>
                </a:ext>
              </a:extLst>
            </p:cNvPr>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grpSp>
      <p:sp>
        <p:nvSpPr>
          <p:cNvPr id="22" name="Google Shape;58;p15">
            <a:extLst>
              <a:ext uri="{FF2B5EF4-FFF2-40B4-BE49-F238E27FC236}">
                <a16:creationId xmlns:a16="http://schemas.microsoft.com/office/drawing/2014/main" id="{E7B96C59-0104-4E5B-8B5D-99522F9EE28D}"/>
              </a:ext>
            </a:extLst>
          </p:cNvPr>
          <p:cNvSpPr txBox="1">
            <a:spLocks/>
          </p:cNvSpPr>
          <p:nvPr/>
        </p:nvSpPr>
        <p:spPr>
          <a:xfrm>
            <a:off x="534738" y="3821395"/>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FFFFFF"/>
                </a:solidFill>
                <a:effectLst/>
                <a:uLnTx/>
                <a:uFillTx/>
                <a:latin typeface="Fira Sans Extra Condensed" panose="020B0503050000020004" pitchFamily="34" charset="0"/>
                <a:cs typeface="Arial"/>
                <a:sym typeface="Arial"/>
              </a:rPr>
              <a:t>Machine Learning</a:t>
            </a:r>
          </a:p>
        </p:txBody>
      </p:sp>
      <p:grpSp>
        <p:nvGrpSpPr>
          <p:cNvPr id="28" name="Group 27">
            <a:extLst>
              <a:ext uri="{FF2B5EF4-FFF2-40B4-BE49-F238E27FC236}">
                <a16:creationId xmlns:a16="http://schemas.microsoft.com/office/drawing/2014/main" id="{E158D141-B19F-43FF-BB40-4C884A0DFD4D}"/>
              </a:ext>
            </a:extLst>
          </p:cNvPr>
          <p:cNvGrpSpPr/>
          <p:nvPr/>
        </p:nvGrpSpPr>
        <p:grpSpPr>
          <a:xfrm>
            <a:off x="1893272" y="2650932"/>
            <a:ext cx="1072259" cy="1221776"/>
            <a:chOff x="8196263" y="4981575"/>
            <a:chExt cx="796925" cy="908050"/>
          </a:xfrm>
          <a:solidFill>
            <a:schemeClr val="bg1"/>
          </a:solidFill>
        </p:grpSpPr>
        <p:sp>
          <p:nvSpPr>
            <p:cNvPr id="29" name="Freeform 5">
              <a:extLst>
                <a:ext uri="{FF2B5EF4-FFF2-40B4-BE49-F238E27FC236}">
                  <a16:creationId xmlns:a16="http://schemas.microsoft.com/office/drawing/2014/main" id="{A0B2F099-94B7-426D-88ED-E8546EEFDDD1}"/>
                </a:ext>
              </a:extLst>
            </p:cNvPr>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7"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Arial"/>
                <a:sym typeface="Arial"/>
              </a:endParaRPr>
            </a:p>
          </p:txBody>
        </p:sp>
        <p:sp>
          <p:nvSpPr>
            <p:cNvPr id="30" name="Freeform 6">
              <a:extLst>
                <a:ext uri="{FF2B5EF4-FFF2-40B4-BE49-F238E27FC236}">
                  <a16:creationId xmlns:a16="http://schemas.microsoft.com/office/drawing/2014/main" id="{BC4712D0-64FB-4FDA-A211-A750374C1D06}"/>
                </a:ext>
              </a:extLst>
            </p:cNvPr>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Arial"/>
                <a:sym typeface="Arial"/>
              </a:endParaRPr>
            </a:p>
          </p:txBody>
        </p:sp>
        <p:sp>
          <p:nvSpPr>
            <p:cNvPr id="31" name="Freeform 7">
              <a:extLst>
                <a:ext uri="{FF2B5EF4-FFF2-40B4-BE49-F238E27FC236}">
                  <a16:creationId xmlns:a16="http://schemas.microsoft.com/office/drawing/2014/main" id="{93F2F8A7-349B-4027-A7CB-78A75F160A51}"/>
                </a:ext>
              </a:extLst>
            </p:cNvPr>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Arial"/>
                <a:sym typeface="Arial"/>
              </a:endParaRPr>
            </a:p>
          </p:txBody>
        </p:sp>
        <p:sp>
          <p:nvSpPr>
            <p:cNvPr id="32" name="Freeform 8">
              <a:extLst>
                <a:ext uri="{FF2B5EF4-FFF2-40B4-BE49-F238E27FC236}">
                  <a16:creationId xmlns:a16="http://schemas.microsoft.com/office/drawing/2014/main" id="{D2FA11B5-1146-49BB-A22D-AB9AC63737C9}"/>
                </a:ext>
              </a:extLst>
            </p:cNvPr>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Arial"/>
                <a:sym typeface="Arial"/>
              </a:endParaRPr>
            </a:p>
          </p:txBody>
        </p:sp>
        <p:sp>
          <p:nvSpPr>
            <p:cNvPr id="33" name="Freeform 9">
              <a:extLst>
                <a:ext uri="{FF2B5EF4-FFF2-40B4-BE49-F238E27FC236}">
                  <a16:creationId xmlns:a16="http://schemas.microsoft.com/office/drawing/2014/main" id="{A27E2537-0665-4123-A3BE-460865A2F855}"/>
                </a:ext>
              </a:extLst>
            </p:cNvPr>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Arial"/>
                <a:sym typeface="Arial"/>
              </a:endParaRPr>
            </a:p>
          </p:txBody>
        </p:sp>
        <p:sp>
          <p:nvSpPr>
            <p:cNvPr id="34" name="Freeform 10">
              <a:extLst>
                <a:ext uri="{FF2B5EF4-FFF2-40B4-BE49-F238E27FC236}">
                  <a16:creationId xmlns:a16="http://schemas.microsoft.com/office/drawing/2014/main" id="{9C5AE446-7EC5-4498-ACA4-F81C249DA288}"/>
                </a:ext>
              </a:extLst>
            </p:cNvPr>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Arial"/>
                <a:sym typeface="Arial"/>
              </a:endParaRPr>
            </a:p>
          </p:txBody>
        </p:sp>
        <p:sp>
          <p:nvSpPr>
            <p:cNvPr id="35" name="Freeform 11">
              <a:extLst>
                <a:ext uri="{FF2B5EF4-FFF2-40B4-BE49-F238E27FC236}">
                  <a16:creationId xmlns:a16="http://schemas.microsoft.com/office/drawing/2014/main" id="{1D6EFDB7-DA90-4BA3-94AA-B4AD4E436DED}"/>
                </a:ext>
              </a:extLst>
            </p:cNvPr>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Arial"/>
                <a:sym typeface="Arial"/>
              </a:endParaRPr>
            </a:p>
          </p:txBody>
        </p:sp>
      </p:grpSp>
      <p:sp>
        <p:nvSpPr>
          <p:cNvPr id="36" name="Google Shape;58;p15">
            <a:extLst>
              <a:ext uri="{FF2B5EF4-FFF2-40B4-BE49-F238E27FC236}">
                <a16:creationId xmlns:a16="http://schemas.microsoft.com/office/drawing/2014/main" id="{8BE009C7-D778-4FDC-8BD4-5DB5FFBDBB80}"/>
              </a:ext>
            </a:extLst>
          </p:cNvPr>
          <p:cNvSpPr txBox="1">
            <a:spLocks/>
          </p:cNvSpPr>
          <p:nvPr/>
        </p:nvSpPr>
        <p:spPr>
          <a:xfrm>
            <a:off x="4922017" y="3821394"/>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FFFFFF"/>
                </a:solidFill>
                <a:effectLst/>
                <a:uLnTx/>
                <a:uFillTx/>
                <a:latin typeface="Fira Sans Extra Condensed" panose="020B0503050000020004" pitchFamily="34" charset="0"/>
                <a:cs typeface="Arial"/>
                <a:sym typeface="Arial"/>
              </a:rPr>
              <a:t>Final Insights</a:t>
            </a:r>
          </a:p>
        </p:txBody>
      </p:sp>
      <p:grpSp>
        <p:nvGrpSpPr>
          <p:cNvPr id="45" name="Group 44">
            <a:extLst>
              <a:ext uri="{FF2B5EF4-FFF2-40B4-BE49-F238E27FC236}">
                <a16:creationId xmlns:a16="http://schemas.microsoft.com/office/drawing/2014/main" id="{3667E299-529A-4550-94E2-36C6BC70F7FC}"/>
              </a:ext>
            </a:extLst>
          </p:cNvPr>
          <p:cNvGrpSpPr/>
          <p:nvPr/>
        </p:nvGrpSpPr>
        <p:grpSpPr>
          <a:xfrm>
            <a:off x="6130283" y="2650932"/>
            <a:ext cx="1440472" cy="1259822"/>
            <a:chOff x="2437300" y="2768688"/>
            <a:chExt cx="400024" cy="349856"/>
          </a:xfrm>
          <a:solidFill>
            <a:schemeClr val="bg1"/>
          </a:solidFill>
        </p:grpSpPr>
        <p:sp>
          <p:nvSpPr>
            <p:cNvPr id="46" name="Freeform 104">
              <a:extLst>
                <a:ext uri="{FF2B5EF4-FFF2-40B4-BE49-F238E27FC236}">
                  <a16:creationId xmlns:a16="http://schemas.microsoft.com/office/drawing/2014/main" id="{1F410F4F-EAFF-4AAF-B31E-75CAE7D74B45}"/>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Arial"/>
                <a:sym typeface="Arial"/>
              </a:endParaRPr>
            </a:p>
          </p:txBody>
        </p:sp>
        <p:sp>
          <p:nvSpPr>
            <p:cNvPr id="47" name="Freeform 105">
              <a:extLst>
                <a:ext uri="{FF2B5EF4-FFF2-40B4-BE49-F238E27FC236}">
                  <a16:creationId xmlns:a16="http://schemas.microsoft.com/office/drawing/2014/main" id="{53CBE6BA-F2FC-4D8C-B334-677ABEF01A29}"/>
                </a:ext>
              </a:extLst>
            </p:cNvPr>
            <p:cNvSpPr>
              <a:spLocks noEditPoints="1"/>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Arial"/>
                <a:sym typeface="Arial"/>
              </a:endParaRPr>
            </a:p>
          </p:txBody>
        </p:sp>
      </p:grpSp>
    </p:spTree>
    <p:extLst>
      <p:ext uri="{BB962C8B-B14F-4D97-AF65-F5344CB8AC3E}">
        <p14:creationId xmlns:p14="http://schemas.microsoft.com/office/powerpoint/2010/main" val="19360160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58;p15">
            <a:extLst>
              <a:ext uri="{FF2B5EF4-FFF2-40B4-BE49-F238E27FC236}">
                <a16:creationId xmlns:a16="http://schemas.microsoft.com/office/drawing/2014/main" id="{83C04849-E97D-436F-9A17-CA9BD4FB92E1}"/>
              </a:ext>
            </a:extLst>
          </p:cNvPr>
          <p:cNvSpPr txBox="1">
            <a:spLocks/>
          </p:cNvSpPr>
          <p:nvPr/>
        </p:nvSpPr>
        <p:spPr>
          <a:xfrm>
            <a:off x="915683"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595959">
                    <a:lumMod val="75000"/>
                  </a:srgbClr>
                </a:solidFill>
                <a:effectLst/>
                <a:uLnTx/>
                <a:uFillTx/>
                <a:latin typeface="Fira Sans Extra Condensed" panose="020B0503050000020004" pitchFamily="34" charset="0"/>
                <a:cs typeface="Arial"/>
                <a:sym typeface="Arial"/>
              </a:rPr>
              <a:t>The dataset</a:t>
            </a:r>
          </a:p>
        </p:txBody>
      </p:sp>
      <p:sp>
        <p:nvSpPr>
          <p:cNvPr id="7" name="Google Shape;58;p15">
            <a:extLst>
              <a:ext uri="{FF2B5EF4-FFF2-40B4-BE49-F238E27FC236}">
                <a16:creationId xmlns:a16="http://schemas.microsoft.com/office/drawing/2014/main" id="{890842B3-8D4C-466A-A8AB-0366A4BC0610}"/>
              </a:ext>
            </a:extLst>
          </p:cNvPr>
          <p:cNvSpPr txBox="1">
            <a:spLocks/>
          </p:cNvSpPr>
          <p:nvPr/>
        </p:nvSpPr>
        <p:spPr>
          <a:xfrm>
            <a:off x="5391332"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595959">
                    <a:lumMod val="75000"/>
                  </a:srgbClr>
                </a:solidFill>
                <a:effectLst/>
                <a:uLnTx/>
                <a:uFillTx/>
                <a:latin typeface="Fira Sans Extra Condensed" panose="020B0503050000020004" pitchFamily="34" charset="0"/>
                <a:cs typeface="Arial"/>
                <a:sym typeface="Arial"/>
              </a:rPr>
              <a:t>EDA</a:t>
            </a:r>
          </a:p>
        </p:txBody>
      </p:sp>
      <p:grpSp>
        <p:nvGrpSpPr>
          <p:cNvPr id="8" name="Group 7">
            <a:extLst>
              <a:ext uri="{FF2B5EF4-FFF2-40B4-BE49-F238E27FC236}">
                <a16:creationId xmlns:a16="http://schemas.microsoft.com/office/drawing/2014/main" id="{C9E960C1-A946-4E6C-A2EC-D9976A03E461}"/>
              </a:ext>
            </a:extLst>
          </p:cNvPr>
          <p:cNvGrpSpPr/>
          <p:nvPr/>
        </p:nvGrpSpPr>
        <p:grpSpPr>
          <a:xfrm>
            <a:off x="1982299" y="447675"/>
            <a:ext cx="884624" cy="1010750"/>
            <a:chOff x="9094456" y="1066192"/>
            <a:chExt cx="427164" cy="488067"/>
          </a:xfrm>
          <a:solidFill>
            <a:schemeClr val="bg2">
              <a:lumMod val="75000"/>
            </a:schemeClr>
          </a:solidFill>
        </p:grpSpPr>
        <p:sp>
          <p:nvSpPr>
            <p:cNvPr id="9" name="AutoShape 48">
              <a:extLst>
                <a:ext uri="{FF2B5EF4-FFF2-40B4-BE49-F238E27FC236}">
                  <a16:creationId xmlns:a16="http://schemas.microsoft.com/office/drawing/2014/main" id="{43F8A5ED-89E4-4FD2-A7CC-43569A70FBCA}"/>
                </a:ext>
              </a:extLst>
            </p:cNvPr>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95959">
                    <a:lumMod val="75000"/>
                  </a:srgbClr>
                </a:solidFill>
                <a:effectLst/>
                <a:uLnTx/>
                <a:uFillTx/>
                <a:latin typeface="Calibri" panose="020F0502020204030204"/>
                <a:ea typeface="+mn-ea"/>
                <a:cs typeface="Arial"/>
                <a:sym typeface="Arial"/>
              </a:endParaRPr>
            </a:p>
          </p:txBody>
        </p:sp>
        <p:sp>
          <p:nvSpPr>
            <p:cNvPr id="10" name="AutoShape 49">
              <a:extLst>
                <a:ext uri="{FF2B5EF4-FFF2-40B4-BE49-F238E27FC236}">
                  <a16:creationId xmlns:a16="http://schemas.microsoft.com/office/drawing/2014/main" id="{DF590F75-F414-438C-A64B-39F0A79462BB}"/>
                </a:ext>
              </a:extLst>
            </p:cNvPr>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95959">
                    <a:lumMod val="75000"/>
                  </a:srgbClr>
                </a:solidFill>
                <a:effectLst/>
                <a:uLnTx/>
                <a:uFillTx/>
                <a:latin typeface="Calibri" panose="020F0502020204030204"/>
                <a:ea typeface="+mn-ea"/>
                <a:cs typeface="Arial"/>
                <a:sym typeface="Arial"/>
              </a:endParaRPr>
            </a:p>
          </p:txBody>
        </p:sp>
        <p:sp>
          <p:nvSpPr>
            <p:cNvPr id="11" name="AutoShape 50">
              <a:extLst>
                <a:ext uri="{FF2B5EF4-FFF2-40B4-BE49-F238E27FC236}">
                  <a16:creationId xmlns:a16="http://schemas.microsoft.com/office/drawing/2014/main" id="{D266276D-0B75-48FD-8415-D0FBF8591D20}"/>
                </a:ext>
              </a:extLst>
            </p:cNvPr>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95959">
                    <a:lumMod val="75000"/>
                  </a:srgbClr>
                </a:solidFill>
                <a:effectLst/>
                <a:uLnTx/>
                <a:uFillTx/>
                <a:latin typeface="Calibri" panose="020F0502020204030204"/>
                <a:ea typeface="+mn-ea"/>
                <a:cs typeface="Arial"/>
                <a:sym typeface="Arial"/>
              </a:endParaRPr>
            </a:p>
          </p:txBody>
        </p:sp>
        <p:sp>
          <p:nvSpPr>
            <p:cNvPr id="12" name="AutoShape 51">
              <a:extLst>
                <a:ext uri="{FF2B5EF4-FFF2-40B4-BE49-F238E27FC236}">
                  <a16:creationId xmlns:a16="http://schemas.microsoft.com/office/drawing/2014/main" id="{39F87EAE-0C5C-429B-BDB1-86E18FA2BE2E}"/>
                </a:ext>
              </a:extLst>
            </p:cNvPr>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95959">
                    <a:lumMod val="75000"/>
                  </a:srgbClr>
                </a:solidFill>
                <a:effectLst/>
                <a:uLnTx/>
                <a:uFillTx/>
                <a:latin typeface="Calibri" panose="020F0502020204030204"/>
                <a:ea typeface="+mn-ea"/>
                <a:cs typeface="Arial"/>
                <a:sym typeface="Arial"/>
              </a:endParaRPr>
            </a:p>
          </p:txBody>
        </p:sp>
      </p:grpSp>
      <p:grpSp>
        <p:nvGrpSpPr>
          <p:cNvPr id="13" name="Group 12">
            <a:extLst>
              <a:ext uri="{FF2B5EF4-FFF2-40B4-BE49-F238E27FC236}">
                <a16:creationId xmlns:a16="http://schemas.microsoft.com/office/drawing/2014/main" id="{754BC01A-FDC5-401A-B76C-500C809796A4}"/>
              </a:ext>
            </a:extLst>
          </p:cNvPr>
          <p:cNvGrpSpPr/>
          <p:nvPr/>
        </p:nvGrpSpPr>
        <p:grpSpPr>
          <a:xfrm>
            <a:off x="6202605" y="442864"/>
            <a:ext cx="1010750" cy="1010750"/>
            <a:chOff x="3141697" y="1071199"/>
            <a:chExt cx="488067" cy="488067"/>
          </a:xfrm>
          <a:solidFill>
            <a:schemeClr val="bg2">
              <a:lumMod val="75000"/>
            </a:schemeClr>
          </a:solidFill>
        </p:grpSpPr>
        <p:sp>
          <p:nvSpPr>
            <p:cNvPr id="14" name="AutoShape 126">
              <a:extLst>
                <a:ext uri="{FF2B5EF4-FFF2-40B4-BE49-F238E27FC236}">
                  <a16:creationId xmlns:a16="http://schemas.microsoft.com/office/drawing/2014/main" id="{65FCFD3B-EC91-4D8F-BFF8-7CC286AAF9FF}"/>
                </a:ext>
              </a:extLst>
            </p:cNvPr>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95959">
                    <a:lumMod val="75000"/>
                  </a:srgbClr>
                </a:solidFill>
                <a:effectLst/>
                <a:uLnTx/>
                <a:uFillTx/>
                <a:latin typeface="Calibri" panose="020F0502020204030204"/>
                <a:ea typeface="+mn-ea"/>
                <a:cs typeface="Arial"/>
                <a:sym typeface="Arial"/>
              </a:endParaRPr>
            </a:p>
          </p:txBody>
        </p:sp>
        <p:sp>
          <p:nvSpPr>
            <p:cNvPr id="15" name="AutoShape 127">
              <a:extLst>
                <a:ext uri="{FF2B5EF4-FFF2-40B4-BE49-F238E27FC236}">
                  <a16:creationId xmlns:a16="http://schemas.microsoft.com/office/drawing/2014/main" id="{4C0AAABE-E0C7-4D86-8695-1D6E60340658}"/>
                </a:ext>
              </a:extLst>
            </p:cNvPr>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95959">
                    <a:lumMod val="75000"/>
                  </a:srgbClr>
                </a:solidFill>
                <a:effectLst/>
                <a:uLnTx/>
                <a:uFillTx/>
                <a:latin typeface="Calibri" panose="020F0502020204030204"/>
                <a:ea typeface="+mn-ea"/>
                <a:cs typeface="Arial"/>
                <a:sym typeface="Arial"/>
              </a:endParaRPr>
            </a:p>
          </p:txBody>
        </p:sp>
      </p:grpSp>
      <p:sp>
        <p:nvSpPr>
          <p:cNvPr id="22" name="Google Shape;58;p15">
            <a:extLst>
              <a:ext uri="{FF2B5EF4-FFF2-40B4-BE49-F238E27FC236}">
                <a16:creationId xmlns:a16="http://schemas.microsoft.com/office/drawing/2014/main" id="{E7B96C59-0104-4E5B-8B5D-99522F9EE28D}"/>
              </a:ext>
            </a:extLst>
          </p:cNvPr>
          <p:cNvSpPr txBox="1">
            <a:spLocks/>
          </p:cNvSpPr>
          <p:nvPr/>
        </p:nvSpPr>
        <p:spPr>
          <a:xfrm>
            <a:off x="534738" y="3821395"/>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FFFFFF"/>
                </a:solidFill>
                <a:effectLst/>
                <a:uLnTx/>
                <a:uFillTx/>
                <a:latin typeface="Fira Sans Extra Condensed" panose="020B0503050000020004" pitchFamily="34" charset="0"/>
                <a:cs typeface="Arial"/>
                <a:sym typeface="Arial"/>
              </a:rPr>
              <a:t>Machine Learning</a:t>
            </a:r>
          </a:p>
        </p:txBody>
      </p:sp>
      <p:grpSp>
        <p:nvGrpSpPr>
          <p:cNvPr id="28" name="Group 27">
            <a:extLst>
              <a:ext uri="{FF2B5EF4-FFF2-40B4-BE49-F238E27FC236}">
                <a16:creationId xmlns:a16="http://schemas.microsoft.com/office/drawing/2014/main" id="{E158D141-B19F-43FF-BB40-4C884A0DFD4D}"/>
              </a:ext>
            </a:extLst>
          </p:cNvPr>
          <p:cNvGrpSpPr/>
          <p:nvPr/>
        </p:nvGrpSpPr>
        <p:grpSpPr>
          <a:xfrm>
            <a:off x="1893272" y="2650932"/>
            <a:ext cx="1072259" cy="1221776"/>
            <a:chOff x="8196263" y="4981575"/>
            <a:chExt cx="796925" cy="908050"/>
          </a:xfrm>
          <a:solidFill>
            <a:schemeClr val="bg1"/>
          </a:solidFill>
        </p:grpSpPr>
        <p:sp>
          <p:nvSpPr>
            <p:cNvPr id="29" name="Freeform 5">
              <a:extLst>
                <a:ext uri="{FF2B5EF4-FFF2-40B4-BE49-F238E27FC236}">
                  <a16:creationId xmlns:a16="http://schemas.microsoft.com/office/drawing/2014/main" id="{A0B2F099-94B7-426D-88ED-E8546EEFDDD1}"/>
                </a:ext>
              </a:extLst>
            </p:cNvPr>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7"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595959">
                    <a:lumMod val="75000"/>
                  </a:srgbClr>
                </a:solidFill>
                <a:effectLst/>
                <a:uLnTx/>
                <a:uFillTx/>
                <a:latin typeface="Lato Light"/>
                <a:ea typeface="+mn-ea"/>
                <a:cs typeface="Arial"/>
                <a:sym typeface="Arial"/>
              </a:endParaRPr>
            </a:p>
          </p:txBody>
        </p:sp>
        <p:sp>
          <p:nvSpPr>
            <p:cNvPr id="30" name="Freeform 6">
              <a:extLst>
                <a:ext uri="{FF2B5EF4-FFF2-40B4-BE49-F238E27FC236}">
                  <a16:creationId xmlns:a16="http://schemas.microsoft.com/office/drawing/2014/main" id="{BC4712D0-64FB-4FDA-A211-A750374C1D06}"/>
                </a:ext>
              </a:extLst>
            </p:cNvPr>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595959">
                    <a:lumMod val="75000"/>
                  </a:srgbClr>
                </a:solidFill>
                <a:effectLst/>
                <a:uLnTx/>
                <a:uFillTx/>
                <a:latin typeface="Lato Light"/>
                <a:ea typeface="+mn-ea"/>
                <a:cs typeface="Arial"/>
                <a:sym typeface="Arial"/>
              </a:endParaRPr>
            </a:p>
          </p:txBody>
        </p:sp>
        <p:sp>
          <p:nvSpPr>
            <p:cNvPr id="31" name="Freeform 7">
              <a:extLst>
                <a:ext uri="{FF2B5EF4-FFF2-40B4-BE49-F238E27FC236}">
                  <a16:creationId xmlns:a16="http://schemas.microsoft.com/office/drawing/2014/main" id="{93F2F8A7-349B-4027-A7CB-78A75F160A51}"/>
                </a:ext>
              </a:extLst>
            </p:cNvPr>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595959">
                    <a:lumMod val="75000"/>
                  </a:srgbClr>
                </a:solidFill>
                <a:effectLst/>
                <a:uLnTx/>
                <a:uFillTx/>
                <a:latin typeface="Lato Light"/>
                <a:ea typeface="+mn-ea"/>
                <a:cs typeface="Arial"/>
                <a:sym typeface="Arial"/>
              </a:endParaRPr>
            </a:p>
          </p:txBody>
        </p:sp>
        <p:sp>
          <p:nvSpPr>
            <p:cNvPr id="32" name="Freeform 8">
              <a:extLst>
                <a:ext uri="{FF2B5EF4-FFF2-40B4-BE49-F238E27FC236}">
                  <a16:creationId xmlns:a16="http://schemas.microsoft.com/office/drawing/2014/main" id="{D2FA11B5-1146-49BB-A22D-AB9AC63737C9}"/>
                </a:ext>
              </a:extLst>
            </p:cNvPr>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595959">
                    <a:lumMod val="75000"/>
                  </a:srgbClr>
                </a:solidFill>
                <a:effectLst/>
                <a:uLnTx/>
                <a:uFillTx/>
                <a:latin typeface="Lato Light"/>
                <a:ea typeface="+mn-ea"/>
                <a:cs typeface="Arial"/>
                <a:sym typeface="Arial"/>
              </a:endParaRPr>
            </a:p>
          </p:txBody>
        </p:sp>
        <p:sp>
          <p:nvSpPr>
            <p:cNvPr id="33" name="Freeform 9">
              <a:extLst>
                <a:ext uri="{FF2B5EF4-FFF2-40B4-BE49-F238E27FC236}">
                  <a16:creationId xmlns:a16="http://schemas.microsoft.com/office/drawing/2014/main" id="{A27E2537-0665-4123-A3BE-460865A2F855}"/>
                </a:ext>
              </a:extLst>
            </p:cNvPr>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595959">
                    <a:lumMod val="75000"/>
                  </a:srgbClr>
                </a:solidFill>
                <a:effectLst/>
                <a:uLnTx/>
                <a:uFillTx/>
                <a:latin typeface="Lato Light"/>
                <a:ea typeface="+mn-ea"/>
                <a:cs typeface="Arial"/>
                <a:sym typeface="Arial"/>
              </a:endParaRPr>
            </a:p>
          </p:txBody>
        </p:sp>
        <p:sp>
          <p:nvSpPr>
            <p:cNvPr id="34" name="Freeform 10">
              <a:extLst>
                <a:ext uri="{FF2B5EF4-FFF2-40B4-BE49-F238E27FC236}">
                  <a16:creationId xmlns:a16="http://schemas.microsoft.com/office/drawing/2014/main" id="{9C5AE446-7EC5-4498-ACA4-F81C249DA288}"/>
                </a:ext>
              </a:extLst>
            </p:cNvPr>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595959">
                    <a:lumMod val="75000"/>
                  </a:srgbClr>
                </a:solidFill>
                <a:effectLst/>
                <a:uLnTx/>
                <a:uFillTx/>
                <a:latin typeface="Lato Light"/>
                <a:ea typeface="+mn-ea"/>
                <a:cs typeface="Arial"/>
                <a:sym typeface="Arial"/>
              </a:endParaRPr>
            </a:p>
          </p:txBody>
        </p:sp>
        <p:sp>
          <p:nvSpPr>
            <p:cNvPr id="35" name="Freeform 11">
              <a:extLst>
                <a:ext uri="{FF2B5EF4-FFF2-40B4-BE49-F238E27FC236}">
                  <a16:creationId xmlns:a16="http://schemas.microsoft.com/office/drawing/2014/main" id="{1D6EFDB7-DA90-4BA3-94AA-B4AD4E436DED}"/>
                </a:ext>
              </a:extLst>
            </p:cNvPr>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595959">
                    <a:lumMod val="75000"/>
                  </a:srgbClr>
                </a:solidFill>
                <a:effectLst/>
                <a:uLnTx/>
                <a:uFillTx/>
                <a:latin typeface="Lato Light"/>
                <a:ea typeface="+mn-ea"/>
                <a:cs typeface="Arial"/>
                <a:sym typeface="Arial"/>
              </a:endParaRPr>
            </a:p>
          </p:txBody>
        </p:sp>
      </p:grpSp>
      <p:sp>
        <p:nvSpPr>
          <p:cNvPr id="36" name="Google Shape;58;p15">
            <a:extLst>
              <a:ext uri="{FF2B5EF4-FFF2-40B4-BE49-F238E27FC236}">
                <a16:creationId xmlns:a16="http://schemas.microsoft.com/office/drawing/2014/main" id="{8BE009C7-D778-4FDC-8BD4-5DB5FFBDBB80}"/>
              </a:ext>
            </a:extLst>
          </p:cNvPr>
          <p:cNvSpPr txBox="1">
            <a:spLocks/>
          </p:cNvSpPr>
          <p:nvPr/>
        </p:nvSpPr>
        <p:spPr>
          <a:xfrm>
            <a:off x="4922017" y="3821394"/>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595959">
                    <a:lumMod val="75000"/>
                  </a:srgbClr>
                </a:solidFill>
                <a:effectLst/>
                <a:uLnTx/>
                <a:uFillTx/>
                <a:latin typeface="Fira Sans Extra Condensed" panose="020B0503050000020004" pitchFamily="34" charset="0"/>
                <a:cs typeface="Arial"/>
                <a:sym typeface="Arial"/>
              </a:rPr>
              <a:t>Final Insights</a:t>
            </a:r>
          </a:p>
        </p:txBody>
      </p:sp>
      <p:grpSp>
        <p:nvGrpSpPr>
          <p:cNvPr id="45" name="Group 44">
            <a:extLst>
              <a:ext uri="{FF2B5EF4-FFF2-40B4-BE49-F238E27FC236}">
                <a16:creationId xmlns:a16="http://schemas.microsoft.com/office/drawing/2014/main" id="{3667E299-529A-4550-94E2-36C6BC70F7FC}"/>
              </a:ext>
            </a:extLst>
          </p:cNvPr>
          <p:cNvGrpSpPr/>
          <p:nvPr/>
        </p:nvGrpSpPr>
        <p:grpSpPr>
          <a:xfrm>
            <a:off x="6130283" y="2650932"/>
            <a:ext cx="1440472" cy="1259822"/>
            <a:chOff x="2437300" y="2768688"/>
            <a:chExt cx="400024" cy="349856"/>
          </a:xfrm>
          <a:solidFill>
            <a:schemeClr val="bg2">
              <a:lumMod val="75000"/>
            </a:schemeClr>
          </a:solidFill>
        </p:grpSpPr>
        <p:sp>
          <p:nvSpPr>
            <p:cNvPr id="46" name="Freeform 104">
              <a:extLst>
                <a:ext uri="{FF2B5EF4-FFF2-40B4-BE49-F238E27FC236}">
                  <a16:creationId xmlns:a16="http://schemas.microsoft.com/office/drawing/2014/main" id="{1F410F4F-EAFF-4AAF-B31E-75CAE7D74B45}"/>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595959">
                    <a:lumMod val="75000"/>
                  </a:srgbClr>
                </a:solidFill>
                <a:effectLst/>
                <a:uLnTx/>
                <a:uFillTx/>
                <a:latin typeface="Lato Light"/>
                <a:ea typeface="+mn-ea"/>
                <a:cs typeface="Arial"/>
                <a:sym typeface="Arial"/>
              </a:endParaRPr>
            </a:p>
          </p:txBody>
        </p:sp>
        <p:sp>
          <p:nvSpPr>
            <p:cNvPr id="47" name="Freeform 105">
              <a:extLst>
                <a:ext uri="{FF2B5EF4-FFF2-40B4-BE49-F238E27FC236}">
                  <a16:creationId xmlns:a16="http://schemas.microsoft.com/office/drawing/2014/main" id="{53CBE6BA-F2FC-4D8C-B334-677ABEF01A29}"/>
                </a:ext>
              </a:extLst>
            </p:cNvPr>
            <p:cNvSpPr>
              <a:spLocks noEditPoints="1"/>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595959">
                    <a:lumMod val="75000"/>
                  </a:srgbClr>
                </a:solidFill>
                <a:effectLst/>
                <a:uLnTx/>
                <a:uFillTx/>
                <a:latin typeface="Lato Light"/>
                <a:ea typeface="+mn-ea"/>
                <a:cs typeface="Arial"/>
                <a:sym typeface="Arial"/>
              </a:endParaRPr>
            </a:p>
          </p:txBody>
        </p:sp>
      </p:grpSp>
    </p:spTree>
    <p:extLst>
      <p:ext uri="{BB962C8B-B14F-4D97-AF65-F5344CB8AC3E}">
        <p14:creationId xmlns:p14="http://schemas.microsoft.com/office/powerpoint/2010/main" val="25452259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2167131" y="2028523"/>
            <a:ext cx="1751400" cy="17889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332814"/>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pPr marL="0" marR="0" lvl="0" indent="0" algn="ctr" defTabSz="914400" rtl="0" eaLnBrk="1" fontAlgn="auto" latinLnBrk="0" hangingPunct="1">
              <a:lnSpc>
                <a:spcPct val="100000"/>
              </a:lnSpc>
              <a:spcBef>
                <a:spcPts val="0"/>
              </a:spcBef>
              <a:spcAft>
                <a:spcPts val="0"/>
              </a:spcAft>
              <a:buClr>
                <a:srgbClr val="272727"/>
              </a:buClr>
              <a:buSzPts val="3600"/>
              <a:buFont typeface="Fira Sans Extra Condensed"/>
              <a:buNone/>
              <a:tabLst/>
              <a:defRPr/>
            </a:pPr>
            <a:r>
              <a:rPr kumimoji="0" lang="en-US" sz="3600" b="1" i="0" u="none" strike="noStrike" kern="0" cap="none" spc="0" normalizeH="0" baseline="0" noProof="0" dirty="0">
                <a:ln>
                  <a:noFill/>
                </a:ln>
                <a:solidFill>
                  <a:srgbClr val="272727"/>
                </a:solidFill>
                <a:effectLst/>
                <a:uLnTx/>
                <a:uFillTx/>
                <a:latin typeface="Fira Sans Extra Condensed"/>
                <a:sym typeface="Fira Sans Extra Condensed"/>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2247087" y="2507474"/>
            <a:ext cx="157162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Identify what determines a successful terrorist attack</a:t>
            </a:r>
            <a:endParaRPr kumimoji="0" lang="en-SG"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5225469" y="2028523"/>
            <a:ext cx="1751400" cy="17889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305425" y="2507474"/>
            <a:ext cx="157162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Figure out what terrorists really aim to achieve from the attacks</a:t>
            </a:r>
            <a:endParaRPr kumimoji="0" lang="en-SG"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p:txBody>
      </p:sp>
    </p:spTree>
    <p:extLst>
      <p:ext uri="{BB962C8B-B14F-4D97-AF65-F5344CB8AC3E}">
        <p14:creationId xmlns:p14="http://schemas.microsoft.com/office/powerpoint/2010/main" val="14981227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0" y="0"/>
            <a:ext cx="4572000" cy="51435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1381686"/>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pPr marL="0" marR="0" lvl="0" indent="0" algn="ctr" defTabSz="914400" rtl="0" eaLnBrk="1" fontAlgn="auto" latinLnBrk="0" hangingPunct="1">
              <a:lnSpc>
                <a:spcPct val="100000"/>
              </a:lnSpc>
              <a:spcBef>
                <a:spcPts val="0"/>
              </a:spcBef>
              <a:spcAft>
                <a:spcPts val="0"/>
              </a:spcAft>
              <a:buClr>
                <a:srgbClr val="272727"/>
              </a:buClr>
              <a:buSzPts val="3600"/>
              <a:buFont typeface="Fira Sans Extra Condensed"/>
              <a:buNone/>
              <a:tabLst/>
              <a:defRPr/>
            </a:pPr>
            <a:r>
              <a:rPr kumimoji="0" lang="en-US" sz="3600" b="1" i="0" u="none" strike="noStrike" kern="0" cap="none" spc="0" normalizeH="0" baseline="0" noProof="0" dirty="0">
                <a:ln>
                  <a:noFill/>
                </a:ln>
                <a:solidFill>
                  <a:srgbClr val="272727"/>
                </a:solidFill>
                <a:effectLst/>
                <a:uLnTx/>
                <a:uFillTx/>
                <a:latin typeface="Fira Sans Extra Condensed"/>
                <a:sym typeface="Fira Sans Extra Condensed"/>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88900" y="1353283"/>
            <a:ext cx="43942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Identify what determines a successful terrorist attack</a:t>
            </a:r>
            <a:endParaRPr kumimoji="0" lang="en-SG" sz="1400" b="1"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4572000" y="0"/>
            <a:ext cx="4571999" cy="51435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4940299" y="1353283"/>
            <a:ext cx="38354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DDDDDD"/>
                </a:solidFill>
                <a:effectLst/>
                <a:uLnTx/>
                <a:uFillTx/>
                <a:latin typeface="Roboto" panose="02000000000000000000" pitchFamily="2" charset="0"/>
                <a:ea typeface="Roboto" panose="02000000000000000000" pitchFamily="2" charset="0"/>
                <a:cs typeface="Arial"/>
                <a:sym typeface="Arial"/>
              </a:rPr>
              <a:t>Figure out what terrorists really aim to achieve from the attacks</a:t>
            </a:r>
            <a:endParaRPr kumimoji="0" lang="en-SG" sz="1400" b="1" i="0" u="none" strike="noStrike" kern="0" cap="none" spc="0" normalizeH="0" baseline="0" noProof="0" dirty="0">
              <a:ln>
                <a:noFill/>
              </a:ln>
              <a:solidFill>
                <a:srgbClr val="DDDDDD"/>
              </a:solidFill>
              <a:effectLst/>
              <a:uLnTx/>
              <a:uFillTx/>
              <a:latin typeface="Roboto" panose="02000000000000000000" pitchFamily="2" charset="0"/>
              <a:ea typeface="Roboto" panose="02000000000000000000" pitchFamily="2" charset="0"/>
              <a:cs typeface="Arial"/>
              <a:sym typeface="Arial"/>
            </a:endParaRPr>
          </a:p>
        </p:txBody>
      </p:sp>
      <p:sp>
        <p:nvSpPr>
          <p:cNvPr id="8" name="TextBox 7">
            <a:extLst>
              <a:ext uri="{FF2B5EF4-FFF2-40B4-BE49-F238E27FC236}">
                <a16:creationId xmlns:a16="http://schemas.microsoft.com/office/drawing/2014/main" id="{E4264D1C-3DED-45C4-8809-55B1194B3B67}"/>
              </a:ext>
            </a:extLst>
          </p:cNvPr>
          <p:cNvSpPr txBox="1"/>
          <p:nvPr/>
        </p:nvSpPr>
        <p:spPr>
          <a:xfrm>
            <a:off x="457200" y="2063918"/>
            <a:ext cx="3746500" cy="1200329"/>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Find the features that are most important in determining the attack</a:t>
            </a: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endPar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Predicting whether a terrorist attack would be successful based on the features - classification problem</a:t>
            </a:r>
            <a:endParaRPr kumimoji="0" lang="en-SG"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p:txBody>
      </p:sp>
      <p:sp>
        <p:nvSpPr>
          <p:cNvPr id="9" name="TextBox 8">
            <a:extLst>
              <a:ext uri="{FF2B5EF4-FFF2-40B4-BE49-F238E27FC236}">
                <a16:creationId xmlns:a16="http://schemas.microsoft.com/office/drawing/2014/main" id="{F51FE08E-1CE4-45B8-8A14-F7C67CA86220}"/>
              </a:ext>
            </a:extLst>
          </p:cNvPr>
          <p:cNvSpPr txBox="1"/>
          <p:nvPr/>
        </p:nvSpPr>
        <p:spPr>
          <a:xfrm>
            <a:off x="4940300" y="2063918"/>
            <a:ext cx="3746500" cy="1384995"/>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0"/>
              </a:spcBef>
              <a:spcAft>
                <a:spcPts val="0"/>
              </a:spcAft>
              <a:buClr>
                <a:srgbClr val="DDDDDD"/>
              </a:buClr>
              <a:buSzTx/>
              <a:buFont typeface="+mj-lt"/>
              <a:buAutoNum type="arabicPeriod"/>
              <a:tabLst/>
              <a:defRPr/>
            </a:pPr>
            <a:r>
              <a:rPr kumimoji="0" lang="en-US" sz="1200" b="0" i="0" u="none" strike="noStrike" kern="0" cap="none" spc="0" normalizeH="0" baseline="0" noProof="0" dirty="0">
                <a:ln>
                  <a:noFill/>
                </a:ln>
                <a:solidFill>
                  <a:srgbClr val="DDDDDD"/>
                </a:solidFill>
                <a:effectLst/>
                <a:uLnTx/>
                <a:uFillTx/>
                <a:latin typeface="Roboto" panose="02000000000000000000" pitchFamily="2" charset="0"/>
                <a:ea typeface="Roboto" panose="02000000000000000000" pitchFamily="2" charset="0"/>
                <a:cs typeface="Arial"/>
                <a:sym typeface="Arial"/>
              </a:rPr>
              <a:t>Analysis of the motive behind the attack.</a:t>
            </a:r>
          </a:p>
          <a:p>
            <a:pPr marL="228600" marR="0" lvl="0" indent="-228600" algn="l" defTabSz="914400" rtl="0" eaLnBrk="1" fontAlgn="auto" latinLnBrk="0" hangingPunct="1">
              <a:lnSpc>
                <a:spcPct val="100000"/>
              </a:lnSpc>
              <a:spcBef>
                <a:spcPts val="0"/>
              </a:spcBef>
              <a:spcAft>
                <a:spcPts val="0"/>
              </a:spcAft>
              <a:buClr>
                <a:srgbClr val="DDDDDD"/>
              </a:buClr>
              <a:buSzTx/>
              <a:buFont typeface="+mj-lt"/>
              <a:buAutoNum type="arabicPeriod"/>
              <a:tabLst/>
              <a:defRPr/>
            </a:pPr>
            <a:endParaRPr kumimoji="0" lang="en-US" sz="1200" b="0" i="0" u="none" strike="noStrike" kern="0" cap="none" spc="0" normalizeH="0" baseline="0" noProof="0" dirty="0">
              <a:ln>
                <a:noFill/>
              </a:ln>
              <a:solidFill>
                <a:srgbClr val="DDDDDD"/>
              </a:solidFill>
              <a:effectLst/>
              <a:uLnTx/>
              <a:uFillTx/>
              <a:latin typeface="Roboto" panose="02000000000000000000" pitchFamily="2" charset="0"/>
              <a:ea typeface="Roboto" panose="02000000000000000000" pitchFamily="2" charset="0"/>
              <a:cs typeface="Arial"/>
              <a:sym typeface="Arial"/>
            </a:endParaRPr>
          </a:p>
          <a:p>
            <a:pPr marL="228600" marR="0" lvl="0" indent="-228600" algn="l" defTabSz="914400" rtl="0" eaLnBrk="1" fontAlgn="auto" latinLnBrk="0" hangingPunct="1">
              <a:lnSpc>
                <a:spcPct val="100000"/>
              </a:lnSpc>
              <a:spcBef>
                <a:spcPts val="0"/>
              </a:spcBef>
              <a:spcAft>
                <a:spcPts val="0"/>
              </a:spcAft>
              <a:buClr>
                <a:srgbClr val="DDDDDD"/>
              </a:buClr>
              <a:buSzTx/>
              <a:buFont typeface="+mj-lt"/>
              <a:buAutoNum type="arabicPeriod"/>
              <a:tabLst/>
              <a:defRPr/>
            </a:pPr>
            <a:r>
              <a:rPr kumimoji="0" lang="en-US" sz="1200" b="0" i="0" u="none" strike="noStrike" kern="0" cap="none" spc="0" normalizeH="0" baseline="0" noProof="0" dirty="0">
                <a:ln>
                  <a:noFill/>
                </a:ln>
                <a:solidFill>
                  <a:srgbClr val="DDDDDD"/>
                </a:solidFill>
                <a:effectLst/>
                <a:uLnTx/>
                <a:uFillTx/>
                <a:latin typeface="Roboto" panose="02000000000000000000" pitchFamily="2" charset="0"/>
                <a:ea typeface="Roboto" panose="02000000000000000000" pitchFamily="2" charset="0"/>
                <a:cs typeface="Arial"/>
                <a:sym typeface="Arial"/>
              </a:rPr>
              <a:t>Analysis of additional information located in the summary column.</a:t>
            </a:r>
          </a:p>
          <a:p>
            <a:pPr marL="228600" marR="0" lvl="0" indent="-228600" algn="l" defTabSz="914400" rtl="0" eaLnBrk="1" fontAlgn="auto" latinLnBrk="0" hangingPunct="1">
              <a:lnSpc>
                <a:spcPct val="100000"/>
              </a:lnSpc>
              <a:spcBef>
                <a:spcPts val="0"/>
              </a:spcBef>
              <a:spcAft>
                <a:spcPts val="0"/>
              </a:spcAft>
              <a:buClr>
                <a:srgbClr val="DDDDDD"/>
              </a:buClr>
              <a:buSzTx/>
              <a:buFont typeface="+mj-lt"/>
              <a:buAutoNum type="arabicPeriod"/>
              <a:tabLst/>
              <a:defRPr/>
            </a:pPr>
            <a:endParaRPr kumimoji="0" lang="en-US" sz="1200" b="0" i="0" u="none" strike="noStrike" kern="0" cap="none" spc="0" normalizeH="0" baseline="0" noProof="0" dirty="0">
              <a:ln>
                <a:noFill/>
              </a:ln>
              <a:solidFill>
                <a:srgbClr val="DDDDDD"/>
              </a:solidFill>
              <a:effectLst/>
              <a:uLnTx/>
              <a:uFillTx/>
              <a:latin typeface="Roboto" panose="02000000000000000000" pitchFamily="2" charset="0"/>
              <a:ea typeface="Roboto" panose="02000000000000000000" pitchFamily="2" charset="0"/>
              <a:cs typeface="Arial"/>
              <a:sym typeface="Arial"/>
            </a:endParaRPr>
          </a:p>
          <a:p>
            <a:pPr marL="228600" marR="0" lvl="0" indent="-228600" algn="l" defTabSz="914400" rtl="0" eaLnBrk="1" fontAlgn="auto" latinLnBrk="0" hangingPunct="1">
              <a:lnSpc>
                <a:spcPct val="100000"/>
              </a:lnSpc>
              <a:spcBef>
                <a:spcPts val="0"/>
              </a:spcBef>
              <a:spcAft>
                <a:spcPts val="0"/>
              </a:spcAft>
              <a:buClr>
                <a:srgbClr val="DDDDDD"/>
              </a:buClr>
              <a:buSzTx/>
              <a:buFont typeface="+mj-lt"/>
              <a:buAutoNum type="arabicPeriod"/>
              <a:tabLst/>
              <a:defRPr/>
            </a:pPr>
            <a:r>
              <a:rPr kumimoji="0" lang="en-US" sz="1200" b="0" i="0" u="none" strike="noStrike" kern="0" cap="none" spc="0" normalizeH="0" baseline="0" noProof="0" dirty="0">
                <a:ln>
                  <a:noFill/>
                </a:ln>
                <a:solidFill>
                  <a:srgbClr val="DDDDDD"/>
                </a:solidFill>
                <a:effectLst/>
                <a:uLnTx/>
                <a:uFillTx/>
                <a:latin typeface="Roboto" panose="02000000000000000000" pitchFamily="2" charset="0"/>
                <a:ea typeface="Roboto" panose="02000000000000000000" pitchFamily="2" charset="0"/>
                <a:cs typeface="Arial"/>
                <a:sym typeface="Arial"/>
              </a:rPr>
              <a:t>Use the summary column to predict motive</a:t>
            </a:r>
            <a:endParaRPr kumimoji="0" lang="en-SG" sz="1200" b="0" i="0" u="none" strike="noStrike" kern="0" cap="none" spc="0" normalizeH="0" baseline="0" noProof="0" dirty="0">
              <a:ln>
                <a:noFill/>
              </a:ln>
              <a:solidFill>
                <a:srgbClr val="DDDDDD"/>
              </a:solidFill>
              <a:effectLst/>
              <a:uLnTx/>
              <a:uFillTx/>
              <a:latin typeface="Roboto" panose="02000000000000000000" pitchFamily="2" charset="0"/>
              <a:ea typeface="Roboto" panose="02000000000000000000" pitchFamily="2" charset="0"/>
              <a:cs typeface="Arial"/>
              <a:sym typeface="Arial"/>
            </a:endParaRPr>
          </a:p>
          <a:p>
            <a:pPr marL="228600" marR="0" lvl="0" indent="-228600" algn="l" defTabSz="914400" rtl="0" eaLnBrk="1" fontAlgn="auto" latinLnBrk="0" hangingPunct="1">
              <a:lnSpc>
                <a:spcPct val="100000"/>
              </a:lnSpc>
              <a:spcBef>
                <a:spcPts val="0"/>
              </a:spcBef>
              <a:spcAft>
                <a:spcPts val="0"/>
              </a:spcAft>
              <a:buClr>
                <a:srgbClr val="DDDDDD"/>
              </a:buClr>
              <a:buSzTx/>
              <a:buFont typeface="+mj-lt"/>
              <a:buAutoNum type="arabicPeriod"/>
              <a:tabLst/>
              <a:defRPr/>
            </a:pPr>
            <a:endParaRPr kumimoji="0" lang="en-SG" sz="1200" b="0" i="0" u="none" strike="noStrike" kern="0" cap="none" spc="0" normalizeH="0" baseline="0" noProof="0" dirty="0">
              <a:ln>
                <a:noFill/>
              </a:ln>
              <a:solidFill>
                <a:srgbClr val="DDDDDD"/>
              </a:solidFill>
              <a:effectLst/>
              <a:uLnTx/>
              <a:uFillTx/>
              <a:latin typeface="Roboto" panose="02000000000000000000" pitchFamily="2" charset="0"/>
              <a:ea typeface="Roboto" panose="02000000000000000000" pitchFamily="2" charset="0"/>
              <a:cs typeface="Arial"/>
              <a:sym typeface="Arial"/>
            </a:endParaRPr>
          </a:p>
        </p:txBody>
      </p:sp>
      <p:pic>
        <p:nvPicPr>
          <p:cNvPr id="10" name="Picture 9">
            <a:extLst>
              <a:ext uri="{FF2B5EF4-FFF2-40B4-BE49-F238E27FC236}">
                <a16:creationId xmlns:a16="http://schemas.microsoft.com/office/drawing/2014/main" id="{EDE89DF4-225C-4373-AC64-D1E367723544}"/>
              </a:ext>
            </a:extLst>
          </p:cNvPr>
          <p:cNvPicPr>
            <a:picLocks noChangeAspect="1"/>
          </p:cNvPicPr>
          <p:nvPr/>
        </p:nvPicPr>
        <p:blipFill>
          <a:blip r:embed="rId2"/>
          <a:stretch>
            <a:fillRect/>
          </a:stretch>
        </p:blipFill>
        <p:spPr>
          <a:xfrm>
            <a:off x="9817100" y="2834753"/>
            <a:ext cx="5871057" cy="2231972"/>
          </a:xfrm>
          <a:prstGeom prst="rect">
            <a:avLst/>
          </a:prstGeom>
        </p:spPr>
      </p:pic>
      <p:sp>
        <p:nvSpPr>
          <p:cNvPr id="13" name="TextBox 12">
            <a:extLst>
              <a:ext uri="{FF2B5EF4-FFF2-40B4-BE49-F238E27FC236}">
                <a16:creationId xmlns:a16="http://schemas.microsoft.com/office/drawing/2014/main" id="{55253155-EF3F-460F-9721-E231F0A22704}"/>
              </a:ext>
            </a:extLst>
          </p:cNvPr>
          <p:cNvSpPr txBox="1"/>
          <p:nvPr/>
        </p:nvSpPr>
        <p:spPr>
          <a:xfrm>
            <a:off x="-4114800" y="1341385"/>
            <a:ext cx="3746500" cy="830997"/>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Used a set of the top 5 most important features as determined by our feature selection</a:t>
            </a: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endPar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SG"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One-hot encoded the categorical data</a:t>
            </a:r>
          </a:p>
        </p:txBody>
      </p:sp>
    </p:spTree>
    <p:extLst>
      <p:ext uri="{BB962C8B-B14F-4D97-AF65-F5344CB8AC3E}">
        <p14:creationId xmlns:p14="http://schemas.microsoft.com/office/powerpoint/2010/main" val="5412193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1381686"/>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pPr marL="0" marR="0" lvl="0" indent="0" algn="ctr" defTabSz="914400" rtl="0" eaLnBrk="1" fontAlgn="auto" latinLnBrk="0" hangingPunct="1">
              <a:lnSpc>
                <a:spcPct val="100000"/>
              </a:lnSpc>
              <a:spcBef>
                <a:spcPts val="0"/>
              </a:spcBef>
              <a:spcAft>
                <a:spcPts val="0"/>
              </a:spcAft>
              <a:buClr>
                <a:srgbClr val="272727"/>
              </a:buClr>
              <a:buSzPts val="3600"/>
              <a:buFont typeface="Fira Sans Extra Condensed"/>
              <a:buNone/>
              <a:tabLst/>
              <a:defRPr/>
            </a:pPr>
            <a:r>
              <a:rPr kumimoji="0" lang="en-US" sz="3600" b="1" i="0" u="none" strike="noStrike" kern="0" cap="none" spc="0" normalizeH="0" baseline="0" noProof="0" dirty="0">
                <a:ln>
                  <a:noFill/>
                </a:ln>
                <a:solidFill>
                  <a:srgbClr val="272727"/>
                </a:solidFill>
                <a:effectLst/>
                <a:uLnTx/>
                <a:uFillTx/>
                <a:latin typeface="Fira Sans Extra Condensed"/>
                <a:sym typeface="Fira Sans Extra Condensed"/>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0" y="129505"/>
            <a:ext cx="91440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rPr>
              <a:t>Identify what determines a successful terrorist attack</a:t>
            </a:r>
            <a:endParaRPr kumimoji="0" lang="en-SG"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endParaRPr>
          </a:p>
        </p:txBody>
      </p:sp>
      <p:sp>
        <p:nvSpPr>
          <p:cNvPr id="8" name="TextBox 7">
            <a:extLst>
              <a:ext uri="{FF2B5EF4-FFF2-40B4-BE49-F238E27FC236}">
                <a16:creationId xmlns:a16="http://schemas.microsoft.com/office/drawing/2014/main" id="{E4264D1C-3DED-45C4-8809-55B1194B3B67}"/>
              </a:ext>
            </a:extLst>
          </p:cNvPr>
          <p:cNvSpPr txBox="1"/>
          <p:nvPr/>
        </p:nvSpPr>
        <p:spPr>
          <a:xfrm>
            <a:off x="-4076700" y="2063918"/>
            <a:ext cx="3746500" cy="1015663"/>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Find the features that are most important in determining the attack</a:t>
            </a: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endPar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Predicting whether a terrorist attack would occur based on the features - classification problem</a:t>
            </a:r>
            <a:endParaRPr kumimoji="0" lang="en-SG"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p:txBody>
      </p:sp>
      <p:pic>
        <p:nvPicPr>
          <p:cNvPr id="4" name="Picture 3">
            <a:extLst>
              <a:ext uri="{FF2B5EF4-FFF2-40B4-BE49-F238E27FC236}">
                <a16:creationId xmlns:a16="http://schemas.microsoft.com/office/drawing/2014/main" id="{EA519552-5F2F-4D46-88F7-E7C0AE5D1F24}"/>
              </a:ext>
            </a:extLst>
          </p:cNvPr>
          <p:cNvPicPr>
            <a:picLocks noChangeAspect="1"/>
          </p:cNvPicPr>
          <p:nvPr/>
        </p:nvPicPr>
        <p:blipFill>
          <a:blip r:embed="rId2"/>
          <a:stretch>
            <a:fillRect/>
          </a:stretch>
        </p:blipFill>
        <p:spPr>
          <a:xfrm>
            <a:off x="3086100" y="2834753"/>
            <a:ext cx="5871057" cy="2231972"/>
          </a:xfrm>
          <a:prstGeom prst="rect">
            <a:avLst/>
          </a:prstGeom>
        </p:spPr>
      </p:pic>
      <p:sp>
        <p:nvSpPr>
          <p:cNvPr id="10" name="TextBox 9">
            <a:extLst>
              <a:ext uri="{FF2B5EF4-FFF2-40B4-BE49-F238E27FC236}">
                <a16:creationId xmlns:a16="http://schemas.microsoft.com/office/drawing/2014/main" id="{A4EB6F55-58A0-4130-A34C-F9FB226DA11A}"/>
              </a:ext>
            </a:extLst>
          </p:cNvPr>
          <p:cNvSpPr txBox="1"/>
          <p:nvPr/>
        </p:nvSpPr>
        <p:spPr>
          <a:xfrm>
            <a:off x="810260" y="1341385"/>
            <a:ext cx="3746500" cy="1569660"/>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Used a set of the top 5 most important features as determined by our feature selection</a:t>
            </a: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endPar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SG"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One-hot encoded the categorical data</a:t>
            </a: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endParaRPr kumimoji="0" lang="en-SG"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SG"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Used a constant random state so we can ensure that the same output is produced to reduce variability</a:t>
            </a:r>
          </a:p>
        </p:txBody>
      </p:sp>
      <p:pic>
        <p:nvPicPr>
          <p:cNvPr id="13" name="Picture 12">
            <a:extLst>
              <a:ext uri="{FF2B5EF4-FFF2-40B4-BE49-F238E27FC236}">
                <a16:creationId xmlns:a16="http://schemas.microsoft.com/office/drawing/2014/main" id="{48DA6535-CF55-4009-896E-2A974A044CB3}"/>
              </a:ext>
            </a:extLst>
          </p:cNvPr>
          <p:cNvPicPr>
            <a:picLocks noChangeAspect="1"/>
          </p:cNvPicPr>
          <p:nvPr/>
        </p:nvPicPr>
        <p:blipFill>
          <a:blip r:embed="rId3"/>
          <a:stretch>
            <a:fillRect/>
          </a:stretch>
        </p:blipFill>
        <p:spPr>
          <a:xfrm>
            <a:off x="5791200" y="5828251"/>
            <a:ext cx="2679343" cy="2679343"/>
          </a:xfrm>
          <a:prstGeom prst="rect">
            <a:avLst/>
          </a:prstGeom>
        </p:spPr>
      </p:pic>
      <p:sp>
        <p:nvSpPr>
          <p:cNvPr id="15" name="TextBox 14">
            <a:extLst>
              <a:ext uri="{FF2B5EF4-FFF2-40B4-BE49-F238E27FC236}">
                <a16:creationId xmlns:a16="http://schemas.microsoft.com/office/drawing/2014/main" id="{43D256C5-B2BD-46D8-95A7-29803889BFBA}"/>
              </a:ext>
            </a:extLst>
          </p:cNvPr>
          <p:cNvSpPr txBox="1"/>
          <p:nvPr/>
        </p:nvSpPr>
        <p:spPr>
          <a:xfrm>
            <a:off x="-58420" y="5566641"/>
            <a:ext cx="45339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rPr>
              <a:t>Random Forest Classifier</a:t>
            </a:r>
            <a:endParaRPr kumimoji="0" lang="en-SG"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endParaRPr>
          </a:p>
        </p:txBody>
      </p:sp>
      <p:pic>
        <p:nvPicPr>
          <p:cNvPr id="16" name="Picture 15">
            <a:extLst>
              <a:ext uri="{FF2B5EF4-FFF2-40B4-BE49-F238E27FC236}">
                <a16:creationId xmlns:a16="http://schemas.microsoft.com/office/drawing/2014/main" id="{86EA5890-CB31-4465-9F5D-EF7447195AD3}"/>
              </a:ext>
            </a:extLst>
          </p:cNvPr>
          <p:cNvPicPr>
            <a:picLocks noChangeAspect="1"/>
          </p:cNvPicPr>
          <p:nvPr/>
        </p:nvPicPr>
        <p:blipFill>
          <a:blip r:embed="rId4"/>
          <a:stretch>
            <a:fillRect/>
          </a:stretch>
        </p:blipFill>
        <p:spPr>
          <a:xfrm>
            <a:off x="457200" y="6089861"/>
            <a:ext cx="2695951" cy="190527"/>
          </a:xfrm>
          <a:prstGeom prst="rect">
            <a:avLst/>
          </a:prstGeom>
        </p:spPr>
      </p:pic>
      <p:sp>
        <p:nvSpPr>
          <p:cNvPr id="17" name="Google Shape;636;p33">
            <a:extLst>
              <a:ext uri="{FF2B5EF4-FFF2-40B4-BE49-F238E27FC236}">
                <a16:creationId xmlns:a16="http://schemas.microsoft.com/office/drawing/2014/main" id="{3998E068-440B-435B-BB13-B3847E63872C}"/>
              </a:ext>
            </a:extLst>
          </p:cNvPr>
          <p:cNvSpPr/>
          <p:nvPr/>
        </p:nvSpPr>
        <p:spPr>
          <a:xfrm flipH="1">
            <a:off x="9235440" y="-121920"/>
            <a:ext cx="3784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3078275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B237507-057F-429C-94A5-FE8DC51B8B8C}"/>
              </a:ext>
            </a:extLst>
          </p:cNvPr>
          <p:cNvPicPr>
            <a:picLocks noChangeAspect="1"/>
          </p:cNvPicPr>
          <p:nvPr/>
        </p:nvPicPr>
        <p:blipFill>
          <a:blip r:embed="rId2"/>
          <a:stretch>
            <a:fillRect/>
          </a:stretch>
        </p:blipFill>
        <p:spPr>
          <a:xfrm>
            <a:off x="457200" y="1877201"/>
            <a:ext cx="2695951" cy="190527"/>
          </a:xfrm>
          <a:prstGeom prst="rect">
            <a:avLst/>
          </a:prstGeom>
        </p:spPr>
      </p:pic>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1381686"/>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pPr marL="0" marR="0" lvl="0" indent="0" algn="ctr" defTabSz="914400" rtl="0" eaLnBrk="1" fontAlgn="auto" latinLnBrk="0" hangingPunct="1">
              <a:lnSpc>
                <a:spcPct val="100000"/>
              </a:lnSpc>
              <a:spcBef>
                <a:spcPts val="0"/>
              </a:spcBef>
              <a:spcAft>
                <a:spcPts val="0"/>
              </a:spcAft>
              <a:buClr>
                <a:srgbClr val="272727"/>
              </a:buClr>
              <a:buSzPts val="3600"/>
              <a:buFont typeface="Fira Sans Extra Condensed"/>
              <a:buNone/>
              <a:tabLst/>
              <a:defRPr/>
            </a:pPr>
            <a:r>
              <a:rPr kumimoji="0" lang="en-US" sz="3600" b="1" i="0" u="none" strike="noStrike" kern="0" cap="none" spc="0" normalizeH="0" baseline="0" noProof="0" dirty="0">
                <a:ln>
                  <a:noFill/>
                </a:ln>
                <a:solidFill>
                  <a:srgbClr val="272727"/>
                </a:solidFill>
                <a:effectLst/>
                <a:uLnTx/>
                <a:uFillTx/>
                <a:latin typeface="Fira Sans Extra Condensed"/>
                <a:sym typeface="Fira Sans Extra Condensed"/>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0" y="129505"/>
            <a:ext cx="91440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rPr>
              <a:t>Identify what determines a successful terrorist attack</a:t>
            </a:r>
            <a:endParaRPr kumimoji="0" lang="en-SG"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endParaRPr>
          </a:p>
        </p:txBody>
      </p:sp>
      <p:sp>
        <p:nvSpPr>
          <p:cNvPr id="8" name="TextBox 7">
            <a:extLst>
              <a:ext uri="{FF2B5EF4-FFF2-40B4-BE49-F238E27FC236}">
                <a16:creationId xmlns:a16="http://schemas.microsoft.com/office/drawing/2014/main" id="{E4264D1C-3DED-45C4-8809-55B1194B3B67}"/>
              </a:ext>
            </a:extLst>
          </p:cNvPr>
          <p:cNvSpPr txBox="1"/>
          <p:nvPr/>
        </p:nvSpPr>
        <p:spPr>
          <a:xfrm>
            <a:off x="-4076700" y="2063918"/>
            <a:ext cx="3746500" cy="1015663"/>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Find the features that are most important in determining the attack</a:t>
            </a: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endPar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Predicting whether a terrorist attack would occur based on the features - classification problem</a:t>
            </a:r>
            <a:endParaRPr kumimoji="0" lang="en-SG"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p:txBody>
      </p:sp>
      <p:pic>
        <p:nvPicPr>
          <p:cNvPr id="3" name="Picture 2">
            <a:extLst>
              <a:ext uri="{FF2B5EF4-FFF2-40B4-BE49-F238E27FC236}">
                <a16:creationId xmlns:a16="http://schemas.microsoft.com/office/drawing/2014/main" id="{0DBD3994-0697-4DB9-ADB9-C07964A57E54}"/>
              </a:ext>
            </a:extLst>
          </p:cNvPr>
          <p:cNvPicPr>
            <a:picLocks noChangeAspect="1"/>
          </p:cNvPicPr>
          <p:nvPr/>
        </p:nvPicPr>
        <p:blipFill>
          <a:blip r:embed="rId3"/>
          <a:stretch>
            <a:fillRect/>
          </a:stretch>
        </p:blipFill>
        <p:spPr>
          <a:xfrm>
            <a:off x="5791200" y="1615591"/>
            <a:ext cx="2679343" cy="2679343"/>
          </a:xfrm>
          <a:prstGeom prst="rect">
            <a:avLst/>
          </a:prstGeom>
        </p:spPr>
      </p:pic>
      <p:sp>
        <p:nvSpPr>
          <p:cNvPr id="11" name="TextBox 10">
            <a:extLst>
              <a:ext uri="{FF2B5EF4-FFF2-40B4-BE49-F238E27FC236}">
                <a16:creationId xmlns:a16="http://schemas.microsoft.com/office/drawing/2014/main" id="{75E91DBA-12CF-4493-A361-8BC45B4DF26A}"/>
              </a:ext>
            </a:extLst>
          </p:cNvPr>
          <p:cNvSpPr txBox="1"/>
          <p:nvPr/>
        </p:nvSpPr>
        <p:spPr>
          <a:xfrm>
            <a:off x="-58420" y="1353981"/>
            <a:ext cx="45339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rPr>
              <a:t>Random Forest Classifier</a:t>
            </a:r>
            <a:endParaRPr kumimoji="0" lang="en-SG"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endParaRPr>
          </a:p>
        </p:txBody>
      </p:sp>
      <p:pic>
        <p:nvPicPr>
          <p:cNvPr id="13" name="Picture 12">
            <a:extLst>
              <a:ext uri="{FF2B5EF4-FFF2-40B4-BE49-F238E27FC236}">
                <a16:creationId xmlns:a16="http://schemas.microsoft.com/office/drawing/2014/main" id="{65EB47E3-FC3D-49A3-B268-E156AC8A2B15}"/>
              </a:ext>
            </a:extLst>
          </p:cNvPr>
          <p:cNvPicPr>
            <a:picLocks noChangeAspect="1"/>
          </p:cNvPicPr>
          <p:nvPr/>
        </p:nvPicPr>
        <p:blipFill>
          <a:blip r:embed="rId4"/>
          <a:stretch>
            <a:fillRect/>
          </a:stretch>
        </p:blipFill>
        <p:spPr>
          <a:xfrm>
            <a:off x="3086100" y="5633819"/>
            <a:ext cx="5871057" cy="2231972"/>
          </a:xfrm>
          <a:prstGeom prst="rect">
            <a:avLst/>
          </a:prstGeom>
        </p:spPr>
      </p:pic>
      <p:sp>
        <p:nvSpPr>
          <p:cNvPr id="17" name="TextBox 16">
            <a:extLst>
              <a:ext uri="{FF2B5EF4-FFF2-40B4-BE49-F238E27FC236}">
                <a16:creationId xmlns:a16="http://schemas.microsoft.com/office/drawing/2014/main" id="{57789295-C8D8-4404-822E-0FB3EEE12DED}"/>
              </a:ext>
            </a:extLst>
          </p:cNvPr>
          <p:cNvSpPr txBox="1"/>
          <p:nvPr/>
        </p:nvSpPr>
        <p:spPr>
          <a:xfrm>
            <a:off x="810260" y="-2005056"/>
            <a:ext cx="3746500" cy="1569660"/>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Used a set of the top 5 most important features as determined by our feature selection</a:t>
            </a: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endPar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SG"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One-hot encoded the categorical data</a:t>
            </a: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endParaRPr kumimoji="0" lang="en-SG"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SG"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Used a constant random state so we can ensure that the same output is produced to reduce variability</a:t>
            </a:r>
          </a:p>
        </p:txBody>
      </p:sp>
      <p:sp>
        <p:nvSpPr>
          <p:cNvPr id="18" name="Rectangle 17">
            <a:extLst>
              <a:ext uri="{FF2B5EF4-FFF2-40B4-BE49-F238E27FC236}">
                <a16:creationId xmlns:a16="http://schemas.microsoft.com/office/drawing/2014/main" id="{83E48B49-DB81-44FC-BEA6-1ACAE9416EED}"/>
              </a:ext>
            </a:extLst>
          </p:cNvPr>
          <p:cNvSpPr/>
          <p:nvPr/>
        </p:nvSpPr>
        <p:spPr>
          <a:xfrm>
            <a:off x="-438150" y="-419100"/>
            <a:ext cx="10020300" cy="6858000"/>
          </a:xfrm>
          <a:prstGeom prst="rect">
            <a:avLst/>
          </a:prstGeom>
          <a:solidFill>
            <a:schemeClr val="bg1">
              <a:alpha val="9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SG"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6" name="Picture 5" descr="A screenshot of a video game&#10;&#10;Description automatically generated with medium confidence">
            <a:extLst>
              <a:ext uri="{FF2B5EF4-FFF2-40B4-BE49-F238E27FC236}">
                <a16:creationId xmlns:a16="http://schemas.microsoft.com/office/drawing/2014/main" id="{5E2DFAFA-ADE1-4B47-822B-CE0EE423BA78}"/>
              </a:ext>
            </a:extLst>
          </p:cNvPr>
          <p:cNvPicPr>
            <a:picLocks noChangeAspect="1"/>
          </p:cNvPicPr>
          <p:nvPr/>
        </p:nvPicPr>
        <p:blipFill rotWithShape="1">
          <a:blip r:embed="rId5"/>
          <a:srcRect l="27848" r="41007"/>
          <a:stretch/>
        </p:blipFill>
        <p:spPr>
          <a:xfrm>
            <a:off x="-115570" y="-9478"/>
            <a:ext cx="9621015" cy="6178118"/>
          </a:xfrm>
          <a:prstGeom prst="rect">
            <a:avLst/>
          </a:prstGeom>
        </p:spPr>
      </p:pic>
      <p:pic>
        <p:nvPicPr>
          <p:cNvPr id="20" name="Picture 19">
            <a:extLst>
              <a:ext uri="{FF2B5EF4-FFF2-40B4-BE49-F238E27FC236}">
                <a16:creationId xmlns:a16="http://schemas.microsoft.com/office/drawing/2014/main" id="{21BCFF28-5DE8-420A-8C79-3DBC2917D69E}"/>
              </a:ext>
            </a:extLst>
          </p:cNvPr>
          <p:cNvPicPr>
            <a:picLocks noChangeAspect="1"/>
          </p:cNvPicPr>
          <p:nvPr/>
        </p:nvPicPr>
        <p:blipFill>
          <a:blip r:embed="rId6"/>
          <a:stretch>
            <a:fillRect/>
          </a:stretch>
        </p:blipFill>
        <p:spPr>
          <a:xfrm>
            <a:off x="4797618" y="-4659206"/>
            <a:ext cx="4114153" cy="4084923"/>
          </a:xfrm>
          <a:prstGeom prst="rect">
            <a:avLst/>
          </a:prstGeom>
        </p:spPr>
      </p:pic>
      <p:sp>
        <p:nvSpPr>
          <p:cNvPr id="21" name="TextBox 20">
            <a:extLst>
              <a:ext uri="{FF2B5EF4-FFF2-40B4-BE49-F238E27FC236}">
                <a16:creationId xmlns:a16="http://schemas.microsoft.com/office/drawing/2014/main" id="{EFB1D594-384F-40C9-987E-CBA74FEFB376}"/>
              </a:ext>
            </a:extLst>
          </p:cNvPr>
          <p:cNvSpPr txBox="1"/>
          <p:nvPr/>
        </p:nvSpPr>
        <p:spPr>
          <a:xfrm>
            <a:off x="637793" y="-4088030"/>
            <a:ext cx="45339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rPr>
              <a:t>Logistic Regression</a:t>
            </a:r>
            <a:endParaRPr kumimoji="0" lang="en-SG"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endParaRPr>
          </a:p>
        </p:txBody>
      </p:sp>
    </p:spTree>
    <p:extLst>
      <p:ext uri="{BB962C8B-B14F-4D97-AF65-F5344CB8AC3E}">
        <p14:creationId xmlns:p14="http://schemas.microsoft.com/office/powerpoint/2010/main" val="29626472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TextBox 13">
            <a:extLst>
              <a:ext uri="{FF2B5EF4-FFF2-40B4-BE49-F238E27FC236}">
                <a16:creationId xmlns:a16="http://schemas.microsoft.com/office/drawing/2014/main" id="{62789FDB-17A2-433A-AD28-E262C8A5AB68}"/>
              </a:ext>
            </a:extLst>
          </p:cNvPr>
          <p:cNvSpPr txBox="1"/>
          <p:nvPr/>
        </p:nvSpPr>
        <p:spPr>
          <a:xfrm>
            <a:off x="0" y="-1035212"/>
            <a:ext cx="91440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rPr>
              <a:t>Identify what determines a successful terrorist attack</a:t>
            </a:r>
            <a:endParaRPr kumimoji="0" lang="en-SG"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endParaRPr>
          </a:p>
        </p:txBody>
      </p:sp>
      <p:pic>
        <p:nvPicPr>
          <p:cNvPr id="3" name="Picture 2">
            <a:extLst>
              <a:ext uri="{FF2B5EF4-FFF2-40B4-BE49-F238E27FC236}">
                <a16:creationId xmlns:a16="http://schemas.microsoft.com/office/drawing/2014/main" id="{0DBD3994-0697-4DB9-ADB9-C07964A57E54}"/>
              </a:ext>
            </a:extLst>
          </p:cNvPr>
          <p:cNvPicPr>
            <a:picLocks noChangeAspect="1"/>
          </p:cNvPicPr>
          <p:nvPr/>
        </p:nvPicPr>
        <p:blipFill>
          <a:blip r:embed="rId3"/>
          <a:stretch>
            <a:fillRect/>
          </a:stretch>
        </p:blipFill>
        <p:spPr>
          <a:xfrm>
            <a:off x="10000343" y="1615591"/>
            <a:ext cx="2679343" cy="2679343"/>
          </a:xfrm>
          <a:prstGeom prst="rect">
            <a:avLst/>
          </a:prstGeom>
        </p:spPr>
      </p:pic>
      <p:sp>
        <p:nvSpPr>
          <p:cNvPr id="11" name="TextBox 10">
            <a:extLst>
              <a:ext uri="{FF2B5EF4-FFF2-40B4-BE49-F238E27FC236}">
                <a16:creationId xmlns:a16="http://schemas.microsoft.com/office/drawing/2014/main" id="{75E91DBA-12CF-4493-A361-8BC45B4DF26A}"/>
              </a:ext>
            </a:extLst>
          </p:cNvPr>
          <p:cNvSpPr txBox="1"/>
          <p:nvPr/>
        </p:nvSpPr>
        <p:spPr>
          <a:xfrm>
            <a:off x="-4533900" y="1353981"/>
            <a:ext cx="45339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rPr>
              <a:t>Random Forest Classifier</a:t>
            </a:r>
            <a:endParaRPr kumimoji="0" lang="en-SG"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endParaRPr>
          </a:p>
        </p:txBody>
      </p:sp>
      <p:pic>
        <p:nvPicPr>
          <p:cNvPr id="10" name="Picture 9">
            <a:extLst>
              <a:ext uri="{FF2B5EF4-FFF2-40B4-BE49-F238E27FC236}">
                <a16:creationId xmlns:a16="http://schemas.microsoft.com/office/drawing/2014/main" id="{3B237507-057F-429C-94A5-FE8DC51B8B8C}"/>
              </a:ext>
            </a:extLst>
          </p:cNvPr>
          <p:cNvPicPr>
            <a:picLocks noChangeAspect="1"/>
          </p:cNvPicPr>
          <p:nvPr/>
        </p:nvPicPr>
        <p:blipFill>
          <a:blip r:embed="rId4"/>
          <a:stretch>
            <a:fillRect/>
          </a:stretch>
        </p:blipFill>
        <p:spPr>
          <a:xfrm>
            <a:off x="-4018280" y="1877201"/>
            <a:ext cx="2695951" cy="190527"/>
          </a:xfrm>
          <a:prstGeom prst="rect">
            <a:avLst/>
          </a:prstGeom>
        </p:spPr>
      </p:pic>
      <p:pic>
        <p:nvPicPr>
          <p:cNvPr id="4" name="Picture 3">
            <a:extLst>
              <a:ext uri="{FF2B5EF4-FFF2-40B4-BE49-F238E27FC236}">
                <a16:creationId xmlns:a16="http://schemas.microsoft.com/office/drawing/2014/main" id="{86CD38C7-474F-4577-9633-D03BCEDBE474}"/>
              </a:ext>
            </a:extLst>
          </p:cNvPr>
          <p:cNvPicPr>
            <a:picLocks noChangeAspect="1"/>
          </p:cNvPicPr>
          <p:nvPr/>
        </p:nvPicPr>
        <p:blipFill>
          <a:blip r:embed="rId5"/>
          <a:stretch>
            <a:fillRect/>
          </a:stretch>
        </p:blipFill>
        <p:spPr>
          <a:xfrm>
            <a:off x="4797618" y="782805"/>
            <a:ext cx="4114153" cy="4084923"/>
          </a:xfrm>
          <a:prstGeom prst="rect">
            <a:avLst/>
          </a:prstGeom>
        </p:spPr>
      </p:pic>
      <p:sp>
        <p:nvSpPr>
          <p:cNvPr id="15" name="TextBox 14">
            <a:extLst>
              <a:ext uri="{FF2B5EF4-FFF2-40B4-BE49-F238E27FC236}">
                <a16:creationId xmlns:a16="http://schemas.microsoft.com/office/drawing/2014/main" id="{BCCF531C-FCE8-4192-9415-44140B3B13B8}"/>
              </a:ext>
            </a:extLst>
          </p:cNvPr>
          <p:cNvSpPr txBox="1"/>
          <p:nvPr/>
        </p:nvSpPr>
        <p:spPr>
          <a:xfrm>
            <a:off x="637793" y="1353981"/>
            <a:ext cx="45339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rPr>
              <a:t>Logistic Regression</a:t>
            </a:r>
            <a:endParaRPr kumimoji="0" lang="en-SG"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endParaRPr>
          </a:p>
        </p:txBody>
      </p:sp>
      <p:sp>
        <p:nvSpPr>
          <p:cNvPr id="19" name="TextBox 18">
            <a:extLst>
              <a:ext uri="{FF2B5EF4-FFF2-40B4-BE49-F238E27FC236}">
                <a16:creationId xmlns:a16="http://schemas.microsoft.com/office/drawing/2014/main" id="{E552F68C-3555-4D84-82E3-EDB426319CE8}"/>
              </a:ext>
            </a:extLst>
          </p:cNvPr>
          <p:cNvSpPr txBox="1"/>
          <p:nvPr/>
        </p:nvSpPr>
        <p:spPr>
          <a:xfrm>
            <a:off x="24752" y="-1035212"/>
            <a:ext cx="160274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71BC">
                    <a:lumMod val="75000"/>
                  </a:srgbClr>
                </a:solidFill>
                <a:effectLst/>
                <a:uLnTx/>
                <a:uFillTx/>
                <a:latin typeface="Fira Sans Extra Condensed" panose="020B0503050000020004" pitchFamily="34" charset="0"/>
                <a:ea typeface="Roboto" panose="02000000000000000000" pitchFamily="2" charset="0"/>
                <a:cs typeface="Arial"/>
                <a:sym typeface="Arial"/>
              </a:rPr>
              <a:t>Weighted</a:t>
            </a:r>
            <a:endParaRPr kumimoji="0" lang="en-SG" sz="2800" b="1" i="0" u="none" strike="noStrike" kern="0" cap="none" spc="0" normalizeH="0" baseline="0" noProof="0" dirty="0">
              <a:ln>
                <a:noFill/>
              </a:ln>
              <a:solidFill>
                <a:srgbClr val="0071BC">
                  <a:lumMod val="75000"/>
                </a:srgbClr>
              </a:solidFill>
              <a:effectLst/>
              <a:uLnTx/>
              <a:uFillTx/>
              <a:latin typeface="Fira Sans Extra Condensed" panose="020B0503050000020004" pitchFamily="34" charset="0"/>
              <a:ea typeface="Roboto" panose="02000000000000000000" pitchFamily="2" charset="0"/>
              <a:cs typeface="Arial"/>
              <a:sym typeface="Arial"/>
            </a:endParaRPr>
          </a:p>
        </p:txBody>
      </p:sp>
      <p:sp>
        <p:nvSpPr>
          <p:cNvPr id="22" name="Rectangle 21">
            <a:extLst>
              <a:ext uri="{FF2B5EF4-FFF2-40B4-BE49-F238E27FC236}">
                <a16:creationId xmlns:a16="http://schemas.microsoft.com/office/drawing/2014/main" id="{DEA0C2AE-177D-4040-A104-18CDF3E30E11}"/>
              </a:ext>
            </a:extLst>
          </p:cNvPr>
          <p:cNvSpPr/>
          <p:nvPr/>
        </p:nvSpPr>
        <p:spPr>
          <a:xfrm>
            <a:off x="6721641" y="2525796"/>
            <a:ext cx="385011" cy="1336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SG"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3" name="Rectangle 22">
            <a:extLst>
              <a:ext uri="{FF2B5EF4-FFF2-40B4-BE49-F238E27FC236}">
                <a16:creationId xmlns:a16="http://schemas.microsoft.com/office/drawing/2014/main" id="{00FF1A0A-0D6A-4470-9001-028DB1B08141}"/>
              </a:ext>
            </a:extLst>
          </p:cNvPr>
          <p:cNvSpPr/>
          <p:nvPr/>
        </p:nvSpPr>
        <p:spPr>
          <a:xfrm>
            <a:off x="6226342" y="2158475"/>
            <a:ext cx="926430" cy="1336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SG"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4" name="TextBox 23">
            <a:extLst>
              <a:ext uri="{FF2B5EF4-FFF2-40B4-BE49-F238E27FC236}">
                <a16:creationId xmlns:a16="http://schemas.microsoft.com/office/drawing/2014/main" id="{102A3FB9-7C91-4137-89ED-91A4BA1AC4D7}"/>
              </a:ext>
            </a:extLst>
          </p:cNvPr>
          <p:cNvSpPr txBox="1"/>
          <p:nvPr/>
        </p:nvSpPr>
        <p:spPr>
          <a:xfrm>
            <a:off x="5165271" y="2887412"/>
            <a:ext cx="37465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FF0000"/>
                </a:solidFill>
                <a:effectLst/>
                <a:uLnTx/>
                <a:uFillTx/>
                <a:latin typeface="Roboto" panose="02000000000000000000" pitchFamily="2" charset="0"/>
                <a:ea typeface="Roboto" panose="02000000000000000000" pitchFamily="2" charset="0"/>
                <a:cs typeface="Arial"/>
                <a:sym typeface="Arial"/>
              </a:rPr>
              <a:t>Although accuracy is high, recall is very low – not a very good model…</a:t>
            </a:r>
            <a:endParaRPr kumimoji="0" lang="en-SG" sz="1200" b="0" i="0" u="none" strike="noStrike" kern="0" cap="none" spc="0" normalizeH="0" baseline="0" noProof="0" dirty="0">
              <a:ln>
                <a:noFill/>
              </a:ln>
              <a:solidFill>
                <a:srgbClr val="FF0000"/>
              </a:solidFill>
              <a:effectLst/>
              <a:uLnTx/>
              <a:uFillTx/>
              <a:latin typeface="Roboto" panose="02000000000000000000" pitchFamily="2" charset="0"/>
              <a:ea typeface="Roboto" panose="02000000000000000000" pitchFamily="2" charset="0"/>
              <a:cs typeface="Arial"/>
              <a:sym typeface="Arial"/>
            </a:endParaRPr>
          </a:p>
        </p:txBody>
      </p:sp>
    </p:spTree>
    <p:extLst>
      <p:ext uri="{BB962C8B-B14F-4D97-AF65-F5344CB8AC3E}">
        <p14:creationId xmlns:p14="http://schemas.microsoft.com/office/powerpoint/2010/main" val="14700982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86CD38C7-474F-4577-9633-D03BCEDBE474}"/>
              </a:ext>
            </a:extLst>
          </p:cNvPr>
          <p:cNvPicPr>
            <a:picLocks noChangeAspect="1"/>
          </p:cNvPicPr>
          <p:nvPr/>
        </p:nvPicPr>
        <p:blipFill>
          <a:blip r:embed="rId2"/>
          <a:stretch>
            <a:fillRect/>
          </a:stretch>
        </p:blipFill>
        <p:spPr>
          <a:xfrm>
            <a:off x="4797618" y="782805"/>
            <a:ext cx="4114153" cy="4084923"/>
          </a:xfrm>
          <a:prstGeom prst="rect">
            <a:avLst/>
          </a:prstGeom>
        </p:spPr>
      </p:pic>
      <p:sp>
        <p:nvSpPr>
          <p:cNvPr id="15" name="TextBox 14">
            <a:extLst>
              <a:ext uri="{FF2B5EF4-FFF2-40B4-BE49-F238E27FC236}">
                <a16:creationId xmlns:a16="http://schemas.microsoft.com/office/drawing/2014/main" id="{BCCF531C-FCE8-4192-9415-44140B3B13B8}"/>
              </a:ext>
            </a:extLst>
          </p:cNvPr>
          <p:cNvSpPr txBox="1"/>
          <p:nvPr/>
        </p:nvSpPr>
        <p:spPr>
          <a:xfrm>
            <a:off x="637793" y="1353981"/>
            <a:ext cx="45339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rPr>
              <a:t>Logistic Regression</a:t>
            </a:r>
            <a:endParaRPr kumimoji="0" lang="en-SG"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endParaRPr>
          </a:p>
        </p:txBody>
      </p:sp>
      <p:sp>
        <p:nvSpPr>
          <p:cNvPr id="16" name="TextBox 15">
            <a:extLst>
              <a:ext uri="{FF2B5EF4-FFF2-40B4-BE49-F238E27FC236}">
                <a16:creationId xmlns:a16="http://schemas.microsoft.com/office/drawing/2014/main" id="{9EF37DE1-FCCA-4919-9AB5-C0137D1D1BAA}"/>
              </a:ext>
            </a:extLst>
          </p:cNvPr>
          <p:cNvSpPr txBox="1"/>
          <p:nvPr/>
        </p:nvSpPr>
        <p:spPr>
          <a:xfrm>
            <a:off x="24752" y="1368495"/>
            <a:ext cx="160274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71BC">
                    <a:lumMod val="75000"/>
                  </a:srgbClr>
                </a:solidFill>
                <a:effectLst/>
                <a:uLnTx/>
                <a:uFillTx/>
                <a:latin typeface="Fira Sans Extra Condensed" panose="020B0503050000020004" pitchFamily="34" charset="0"/>
                <a:ea typeface="Roboto" panose="02000000000000000000" pitchFamily="2" charset="0"/>
                <a:cs typeface="Arial"/>
                <a:sym typeface="Arial"/>
              </a:rPr>
              <a:t>Weighted</a:t>
            </a:r>
            <a:endParaRPr kumimoji="0" lang="en-SG" sz="2800" b="1" i="0" u="none" strike="noStrike" kern="0" cap="none" spc="0" normalizeH="0" baseline="0" noProof="0" dirty="0">
              <a:ln>
                <a:noFill/>
              </a:ln>
              <a:solidFill>
                <a:srgbClr val="0071BC">
                  <a:lumMod val="75000"/>
                </a:srgbClr>
              </a:solidFill>
              <a:effectLst/>
              <a:uLnTx/>
              <a:uFillTx/>
              <a:latin typeface="Fira Sans Extra Condensed" panose="020B0503050000020004" pitchFamily="34" charset="0"/>
              <a:ea typeface="Roboto" panose="02000000000000000000" pitchFamily="2" charset="0"/>
              <a:cs typeface="Arial"/>
              <a:sym typeface="Arial"/>
            </a:endParaRPr>
          </a:p>
        </p:txBody>
      </p:sp>
      <p:sp>
        <p:nvSpPr>
          <p:cNvPr id="13" name="Rectangle 12">
            <a:extLst>
              <a:ext uri="{FF2B5EF4-FFF2-40B4-BE49-F238E27FC236}">
                <a16:creationId xmlns:a16="http://schemas.microsoft.com/office/drawing/2014/main" id="{9F811ED1-357A-4414-B7BE-6574D634EC0F}"/>
              </a:ext>
            </a:extLst>
          </p:cNvPr>
          <p:cNvSpPr/>
          <p:nvPr/>
        </p:nvSpPr>
        <p:spPr>
          <a:xfrm>
            <a:off x="-444500" y="-419100"/>
            <a:ext cx="10020300" cy="6858000"/>
          </a:xfrm>
          <a:prstGeom prst="rect">
            <a:avLst/>
          </a:prstGeom>
          <a:solidFill>
            <a:schemeClr val="dk1">
              <a:alpha val="61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SG"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6" name="Picture 5">
            <a:extLst>
              <a:ext uri="{FF2B5EF4-FFF2-40B4-BE49-F238E27FC236}">
                <a16:creationId xmlns:a16="http://schemas.microsoft.com/office/drawing/2014/main" id="{532155CA-5EB9-4CD1-B243-8A9C777EF66A}"/>
              </a:ext>
            </a:extLst>
          </p:cNvPr>
          <p:cNvPicPr>
            <a:picLocks noChangeAspect="1"/>
          </p:cNvPicPr>
          <p:nvPr/>
        </p:nvPicPr>
        <p:blipFill>
          <a:blip r:embed="rId3"/>
          <a:stretch>
            <a:fillRect/>
          </a:stretch>
        </p:blipFill>
        <p:spPr>
          <a:xfrm>
            <a:off x="210349" y="787925"/>
            <a:ext cx="2393228" cy="1702874"/>
          </a:xfrm>
          <a:prstGeom prst="rect">
            <a:avLst/>
          </a:prstGeom>
        </p:spPr>
      </p:pic>
      <p:sp>
        <p:nvSpPr>
          <p:cNvPr id="17" name="TextBox 16">
            <a:extLst>
              <a:ext uri="{FF2B5EF4-FFF2-40B4-BE49-F238E27FC236}">
                <a16:creationId xmlns:a16="http://schemas.microsoft.com/office/drawing/2014/main" id="{2179C339-26AC-459A-8D7E-E08964F4662E}"/>
              </a:ext>
            </a:extLst>
          </p:cNvPr>
          <p:cNvSpPr txBox="1"/>
          <p:nvPr/>
        </p:nvSpPr>
        <p:spPr>
          <a:xfrm>
            <a:off x="473855" y="278866"/>
            <a:ext cx="186399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rPr>
              <a:t>1 Variable</a:t>
            </a:r>
            <a:endParaRPr kumimoji="0" lang="en-SG"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endParaRPr>
          </a:p>
        </p:txBody>
      </p:sp>
      <p:pic>
        <p:nvPicPr>
          <p:cNvPr id="8" name="Picture 7">
            <a:extLst>
              <a:ext uri="{FF2B5EF4-FFF2-40B4-BE49-F238E27FC236}">
                <a16:creationId xmlns:a16="http://schemas.microsoft.com/office/drawing/2014/main" id="{84D1F691-0984-4C8A-BB2A-55571CC98F0D}"/>
              </a:ext>
            </a:extLst>
          </p:cNvPr>
          <p:cNvPicPr>
            <a:picLocks noChangeAspect="1"/>
          </p:cNvPicPr>
          <p:nvPr/>
        </p:nvPicPr>
        <p:blipFill>
          <a:blip r:embed="rId4"/>
          <a:stretch>
            <a:fillRect/>
          </a:stretch>
        </p:blipFill>
        <p:spPr>
          <a:xfrm>
            <a:off x="115014" y="2608528"/>
            <a:ext cx="2583897" cy="940197"/>
          </a:xfrm>
          <a:prstGeom prst="rect">
            <a:avLst/>
          </a:prstGeom>
        </p:spPr>
      </p:pic>
      <p:pic>
        <p:nvPicPr>
          <p:cNvPr id="18" name="Picture 17">
            <a:extLst>
              <a:ext uri="{FF2B5EF4-FFF2-40B4-BE49-F238E27FC236}">
                <a16:creationId xmlns:a16="http://schemas.microsoft.com/office/drawing/2014/main" id="{D95E38C0-D812-43B8-9FC6-E938FFC04798}"/>
              </a:ext>
            </a:extLst>
          </p:cNvPr>
          <p:cNvPicPr>
            <a:picLocks noChangeAspect="1"/>
          </p:cNvPicPr>
          <p:nvPr/>
        </p:nvPicPr>
        <p:blipFill>
          <a:blip r:embed="rId5"/>
          <a:stretch>
            <a:fillRect/>
          </a:stretch>
        </p:blipFill>
        <p:spPr>
          <a:xfrm>
            <a:off x="3043357" y="781743"/>
            <a:ext cx="2613825" cy="1775969"/>
          </a:xfrm>
          <a:prstGeom prst="rect">
            <a:avLst/>
          </a:prstGeom>
        </p:spPr>
      </p:pic>
      <p:sp>
        <p:nvSpPr>
          <p:cNvPr id="19" name="TextBox 18">
            <a:extLst>
              <a:ext uri="{FF2B5EF4-FFF2-40B4-BE49-F238E27FC236}">
                <a16:creationId xmlns:a16="http://schemas.microsoft.com/office/drawing/2014/main" id="{67E96132-988F-4141-850E-5DFD3AE0A17E}"/>
              </a:ext>
            </a:extLst>
          </p:cNvPr>
          <p:cNvSpPr txBox="1"/>
          <p:nvPr/>
        </p:nvSpPr>
        <p:spPr>
          <a:xfrm>
            <a:off x="3424604" y="275772"/>
            <a:ext cx="186399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rPr>
              <a:t>2 Variables</a:t>
            </a:r>
            <a:endParaRPr kumimoji="0" lang="en-SG"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endParaRPr>
          </a:p>
        </p:txBody>
      </p:sp>
      <p:pic>
        <p:nvPicPr>
          <p:cNvPr id="21" name="Picture 20">
            <a:extLst>
              <a:ext uri="{FF2B5EF4-FFF2-40B4-BE49-F238E27FC236}">
                <a16:creationId xmlns:a16="http://schemas.microsoft.com/office/drawing/2014/main" id="{CAA02D2F-BEED-4282-9D13-652940227CA0}"/>
              </a:ext>
            </a:extLst>
          </p:cNvPr>
          <p:cNvPicPr>
            <a:picLocks noChangeAspect="1"/>
          </p:cNvPicPr>
          <p:nvPr/>
        </p:nvPicPr>
        <p:blipFill>
          <a:blip r:embed="rId6"/>
          <a:stretch>
            <a:fillRect/>
          </a:stretch>
        </p:blipFill>
        <p:spPr>
          <a:xfrm>
            <a:off x="3005004" y="2608528"/>
            <a:ext cx="2690529" cy="964275"/>
          </a:xfrm>
          <a:prstGeom prst="rect">
            <a:avLst/>
          </a:prstGeom>
        </p:spPr>
      </p:pic>
      <p:pic>
        <p:nvPicPr>
          <p:cNvPr id="23" name="Picture 22">
            <a:extLst>
              <a:ext uri="{FF2B5EF4-FFF2-40B4-BE49-F238E27FC236}">
                <a16:creationId xmlns:a16="http://schemas.microsoft.com/office/drawing/2014/main" id="{C1182BE3-654B-445D-BAB5-A76A62791A3C}"/>
              </a:ext>
            </a:extLst>
          </p:cNvPr>
          <p:cNvPicPr>
            <a:picLocks noChangeAspect="1"/>
          </p:cNvPicPr>
          <p:nvPr/>
        </p:nvPicPr>
        <p:blipFill>
          <a:blip r:embed="rId7"/>
          <a:stretch>
            <a:fillRect/>
          </a:stretch>
        </p:blipFill>
        <p:spPr>
          <a:xfrm>
            <a:off x="5996573" y="787594"/>
            <a:ext cx="2613824" cy="1784156"/>
          </a:xfrm>
          <a:prstGeom prst="rect">
            <a:avLst/>
          </a:prstGeom>
        </p:spPr>
      </p:pic>
      <p:pic>
        <p:nvPicPr>
          <p:cNvPr id="25" name="Picture 24">
            <a:extLst>
              <a:ext uri="{FF2B5EF4-FFF2-40B4-BE49-F238E27FC236}">
                <a16:creationId xmlns:a16="http://schemas.microsoft.com/office/drawing/2014/main" id="{5375A1D1-FF84-4821-862D-D590B9E16C64}"/>
              </a:ext>
            </a:extLst>
          </p:cNvPr>
          <p:cNvPicPr>
            <a:picLocks noChangeAspect="1"/>
          </p:cNvPicPr>
          <p:nvPr/>
        </p:nvPicPr>
        <p:blipFill>
          <a:blip r:embed="rId8"/>
          <a:stretch>
            <a:fillRect/>
          </a:stretch>
        </p:blipFill>
        <p:spPr>
          <a:xfrm>
            <a:off x="6097887" y="2665489"/>
            <a:ext cx="2420640" cy="896072"/>
          </a:xfrm>
          <a:prstGeom prst="rect">
            <a:avLst/>
          </a:prstGeom>
        </p:spPr>
      </p:pic>
      <p:sp>
        <p:nvSpPr>
          <p:cNvPr id="26" name="TextBox 25">
            <a:extLst>
              <a:ext uri="{FF2B5EF4-FFF2-40B4-BE49-F238E27FC236}">
                <a16:creationId xmlns:a16="http://schemas.microsoft.com/office/drawing/2014/main" id="{69133D69-4771-4FB3-BFED-D35973B602DD}"/>
              </a:ext>
            </a:extLst>
          </p:cNvPr>
          <p:cNvSpPr txBox="1"/>
          <p:nvPr/>
        </p:nvSpPr>
        <p:spPr>
          <a:xfrm>
            <a:off x="6375353" y="258523"/>
            <a:ext cx="186399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rPr>
              <a:t>3 Variables</a:t>
            </a:r>
            <a:endParaRPr kumimoji="0" lang="en-SG"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endParaRPr>
          </a:p>
        </p:txBody>
      </p:sp>
      <p:sp>
        <p:nvSpPr>
          <p:cNvPr id="54" name="TextBox 53">
            <a:extLst>
              <a:ext uri="{FF2B5EF4-FFF2-40B4-BE49-F238E27FC236}">
                <a16:creationId xmlns:a16="http://schemas.microsoft.com/office/drawing/2014/main" id="{6511004C-438B-4B36-84A3-2090670C1CA4}"/>
              </a:ext>
            </a:extLst>
          </p:cNvPr>
          <p:cNvSpPr txBox="1"/>
          <p:nvPr/>
        </p:nvSpPr>
        <p:spPr>
          <a:xfrm>
            <a:off x="435863" y="-3565416"/>
            <a:ext cx="186399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rPr>
              <a:t>4 Variables</a:t>
            </a:r>
            <a:endParaRPr kumimoji="0" lang="en-SG"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endParaRPr>
          </a:p>
        </p:txBody>
      </p:sp>
      <p:sp>
        <p:nvSpPr>
          <p:cNvPr id="55" name="TextBox 54">
            <a:extLst>
              <a:ext uri="{FF2B5EF4-FFF2-40B4-BE49-F238E27FC236}">
                <a16:creationId xmlns:a16="http://schemas.microsoft.com/office/drawing/2014/main" id="{283BD998-FD2D-4737-8B1D-2ACE93A3A087}"/>
              </a:ext>
            </a:extLst>
          </p:cNvPr>
          <p:cNvSpPr txBox="1"/>
          <p:nvPr/>
        </p:nvSpPr>
        <p:spPr>
          <a:xfrm>
            <a:off x="3386612" y="-3568510"/>
            <a:ext cx="186399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rPr>
              <a:t>5 Variables</a:t>
            </a:r>
            <a:endParaRPr kumimoji="0" lang="en-SG"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endParaRPr>
          </a:p>
        </p:txBody>
      </p:sp>
      <p:sp>
        <p:nvSpPr>
          <p:cNvPr id="56" name="TextBox 55">
            <a:extLst>
              <a:ext uri="{FF2B5EF4-FFF2-40B4-BE49-F238E27FC236}">
                <a16:creationId xmlns:a16="http://schemas.microsoft.com/office/drawing/2014/main" id="{AA1EB337-02CA-45B9-8046-73506DAA1A0B}"/>
              </a:ext>
            </a:extLst>
          </p:cNvPr>
          <p:cNvSpPr txBox="1"/>
          <p:nvPr/>
        </p:nvSpPr>
        <p:spPr>
          <a:xfrm>
            <a:off x="5431819" y="-3577134"/>
            <a:ext cx="366734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rPr>
              <a:t>Categorical Variables</a:t>
            </a:r>
            <a:endParaRPr kumimoji="0" lang="en-SG"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endParaRPr>
          </a:p>
        </p:txBody>
      </p:sp>
      <p:pic>
        <p:nvPicPr>
          <p:cNvPr id="57" name="Picture 56">
            <a:extLst>
              <a:ext uri="{FF2B5EF4-FFF2-40B4-BE49-F238E27FC236}">
                <a16:creationId xmlns:a16="http://schemas.microsoft.com/office/drawing/2014/main" id="{3A21FFD0-16E2-4CEA-8604-35A775981FE5}"/>
              </a:ext>
            </a:extLst>
          </p:cNvPr>
          <p:cNvPicPr>
            <a:picLocks noChangeAspect="1"/>
          </p:cNvPicPr>
          <p:nvPr/>
        </p:nvPicPr>
        <p:blipFill>
          <a:blip r:embed="rId9"/>
          <a:stretch>
            <a:fillRect/>
          </a:stretch>
        </p:blipFill>
        <p:spPr>
          <a:xfrm>
            <a:off x="102762" y="-3085280"/>
            <a:ext cx="2534019" cy="1753229"/>
          </a:xfrm>
          <a:prstGeom prst="rect">
            <a:avLst/>
          </a:prstGeom>
        </p:spPr>
      </p:pic>
      <p:pic>
        <p:nvPicPr>
          <p:cNvPr id="58" name="Picture 57">
            <a:extLst>
              <a:ext uri="{FF2B5EF4-FFF2-40B4-BE49-F238E27FC236}">
                <a16:creationId xmlns:a16="http://schemas.microsoft.com/office/drawing/2014/main" id="{BFD89B65-F2EC-4ABA-B253-7FCF50274189}"/>
              </a:ext>
            </a:extLst>
          </p:cNvPr>
          <p:cNvPicPr>
            <a:picLocks noChangeAspect="1"/>
          </p:cNvPicPr>
          <p:nvPr/>
        </p:nvPicPr>
        <p:blipFill>
          <a:blip r:embed="rId10"/>
          <a:stretch>
            <a:fillRect/>
          </a:stretch>
        </p:blipFill>
        <p:spPr>
          <a:xfrm>
            <a:off x="1020" y="-1248834"/>
            <a:ext cx="2733680" cy="994065"/>
          </a:xfrm>
          <a:prstGeom prst="rect">
            <a:avLst/>
          </a:prstGeom>
        </p:spPr>
      </p:pic>
      <p:pic>
        <p:nvPicPr>
          <p:cNvPr id="59" name="Picture 58">
            <a:extLst>
              <a:ext uri="{FF2B5EF4-FFF2-40B4-BE49-F238E27FC236}">
                <a16:creationId xmlns:a16="http://schemas.microsoft.com/office/drawing/2014/main" id="{14D5B8DF-1647-4D2E-9E7D-C3E1578DE8C0}"/>
              </a:ext>
            </a:extLst>
          </p:cNvPr>
          <p:cNvPicPr>
            <a:picLocks noChangeAspect="1"/>
          </p:cNvPicPr>
          <p:nvPr/>
        </p:nvPicPr>
        <p:blipFill>
          <a:blip r:embed="rId11"/>
          <a:stretch>
            <a:fillRect/>
          </a:stretch>
        </p:blipFill>
        <p:spPr>
          <a:xfrm>
            <a:off x="3043357" y="-3085280"/>
            <a:ext cx="2530068" cy="1753230"/>
          </a:xfrm>
          <a:prstGeom prst="rect">
            <a:avLst/>
          </a:prstGeom>
        </p:spPr>
      </p:pic>
      <p:pic>
        <p:nvPicPr>
          <p:cNvPr id="60" name="Picture 59">
            <a:extLst>
              <a:ext uri="{FF2B5EF4-FFF2-40B4-BE49-F238E27FC236}">
                <a16:creationId xmlns:a16="http://schemas.microsoft.com/office/drawing/2014/main" id="{ADD1402B-5B5F-44FF-B212-C67100FEF179}"/>
              </a:ext>
            </a:extLst>
          </p:cNvPr>
          <p:cNvPicPr>
            <a:picLocks noChangeAspect="1"/>
          </p:cNvPicPr>
          <p:nvPr/>
        </p:nvPicPr>
        <p:blipFill>
          <a:blip r:embed="rId12"/>
          <a:stretch>
            <a:fillRect/>
          </a:stretch>
        </p:blipFill>
        <p:spPr>
          <a:xfrm>
            <a:off x="2978475" y="-1273282"/>
            <a:ext cx="2688176" cy="994065"/>
          </a:xfrm>
          <a:prstGeom prst="rect">
            <a:avLst/>
          </a:prstGeom>
        </p:spPr>
      </p:pic>
      <p:pic>
        <p:nvPicPr>
          <p:cNvPr id="61" name="Picture 60">
            <a:extLst>
              <a:ext uri="{FF2B5EF4-FFF2-40B4-BE49-F238E27FC236}">
                <a16:creationId xmlns:a16="http://schemas.microsoft.com/office/drawing/2014/main" id="{FFAE83E0-8E9E-407F-8CCC-D93F07FD6326}"/>
              </a:ext>
            </a:extLst>
          </p:cNvPr>
          <p:cNvPicPr>
            <a:picLocks noChangeAspect="1"/>
          </p:cNvPicPr>
          <p:nvPr/>
        </p:nvPicPr>
        <p:blipFill>
          <a:blip r:embed="rId13"/>
          <a:stretch>
            <a:fillRect/>
          </a:stretch>
        </p:blipFill>
        <p:spPr>
          <a:xfrm>
            <a:off x="5994055" y="-3105306"/>
            <a:ext cx="2562953" cy="1753229"/>
          </a:xfrm>
          <a:prstGeom prst="rect">
            <a:avLst/>
          </a:prstGeom>
        </p:spPr>
      </p:pic>
      <p:pic>
        <p:nvPicPr>
          <p:cNvPr id="62" name="Picture 61">
            <a:extLst>
              <a:ext uri="{FF2B5EF4-FFF2-40B4-BE49-F238E27FC236}">
                <a16:creationId xmlns:a16="http://schemas.microsoft.com/office/drawing/2014/main" id="{231C1009-EC1F-489F-AF63-8A2EC78CD1F3}"/>
              </a:ext>
            </a:extLst>
          </p:cNvPr>
          <p:cNvPicPr>
            <a:picLocks noChangeAspect="1"/>
          </p:cNvPicPr>
          <p:nvPr/>
        </p:nvPicPr>
        <p:blipFill>
          <a:blip r:embed="rId14"/>
          <a:stretch>
            <a:fillRect/>
          </a:stretch>
        </p:blipFill>
        <p:spPr>
          <a:xfrm>
            <a:off x="5918385" y="-1286331"/>
            <a:ext cx="2714292" cy="994065"/>
          </a:xfrm>
          <a:prstGeom prst="rect">
            <a:avLst/>
          </a:prstGeom>
        </p:spPr>
      </p:pic>
    </p:spTree>
    <p:extLst>
      <p:ext uri="{BB962C8B-B14F-4D97-AF65-F5344CB8AC3E}">
        <p14:creationId xmlns:p14="http://schemas.microsoft.com/office/powerpoint/2010/main" val="33707607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par>
                                <p:cTn id="29" presetID="10"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p:bldP spid="1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86CD38C7-474F-4577-9633-D03BCEDBE474}"/>
              </a:ext>
            </a:extLst>
          </p:cNvPr>
          <p:cNvPicPr>
            <a:picLocks noChangeAspect="1"/>
          </p:cNvPicPr>
          <p:nvPr/>
        </p:nvPicPr>
        <p:blipFill>
          <a:blip r:embed="rId2"/>
          <a:stretch>
            <a:fillRect/>
          </a:stretch>
        </p:blipFill>
        <p:spPr>
          <a:xfrm>
            <a:off x="4797618" y="782805"/>
            <a:ext cx="4114153" cy="4084923"/>
          </a:xfrm>
          <a:prstGeom prst="rect">
            <a:avLst/>
          </a:prstGeom>
        </p:spPr>
      </p:pic>
      <p:sp>
        <p:nvSpPr>
          <p:cNvPr id="15" name="TextBox 14">
            <a:extLst>
              <a:ext uri="{FF2B5EF4-FFF2-40B4-BE49-F238E27FC236}">
                <a16:creationId xmlns:a16="http://schemas.microsoft.com/office/drawing/2014/main" id="{BCCF531C-FCE8-4192-9415-44140B3B13B8}"/>
              </a:ext>
            </a:extLst>
          </p:cNvPr>
          <p:cNvSpPr txBox="1"/>
          <p:nvPr/>
        </p:nvSpPr>
        <p:spPr>
          <a:xfrm>
            <a:off x="637793" y="1353981"/>
            <a:ext cx="45339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rPr>
              <a:t>Logistic Regression</a:t>
            </a:r>
            <a:endParaRPr kumimoji="0" lang="en-SG"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endParaRPr>
          </a:p>
        </p:txBody>
      </p:sp>
      <p:sp>
        <p:nvSpPr>
          <p:cNvPr id="16" name="TextBox 15">
            <a:extLst>
              <a:ext uri="{FF2B5EF4-FFF2-40B4-BE49-F238E27FC236}">
                <a16:creationId xmlns:a16="http://schemas.microsoft.com/office/drawing/2014/main" id="{9EF37DE1-FCCA-4919-9AB5-C0137D1D1BAA}"/>
              </a:ext>
            </a:extLst>
          </p:cNvPr>
          <p:cNvSpPr txBox="1"/>
          <p:nvPr/>
        </p:nvSpPr>
        <p:spPr>
          <a:xfrm>
            <a:off x="24752" y="1368495"/>
            <a:ext cx="160274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71BC">
                    <a:lumMod val="75000"/>
                  </a:srgbClr>
                </a:solidFill>
                <a:effectLst/>
                <a:uLnTx/>
                <a:uFillTx/>
                <a:latin typeface="Fira Sans Extra Condensed" panose="020B0503050000020004" pitchFamily="34" charset="0"/>
                <a:ea typeface="Roboto" panose="02000000000000000000" pitchFamily="2" charset="0"/>
                <a:cs typeface="Arial"/>
                <a:sym typeface="Arial"/>
              </a:rPr>
              <a:t>Weighted</a:t>
            </a:r>
            <a:endParaRPr kumimoji="0" lang="en-SG" sz="2800" b="1" i="0" u="none" strike="noStrike" kern="0" cap="none" spc="0" normalizeH="0" baseline="0" noProof="0" dirty="0">
              <a:ln>
                <a:noFill/>
              </a:ln>
              <a:solidFill>
                <a:srgbClr val="0071BC">
                  <a:lumMod val="75000"/>
                </a:srgbClr>
              </a:solidFill>
              <a:effectLst/>
              <a:uLnTx/>
              <a:uFillTx/>
              <a:latin typeface="Fira Sans Extra Condensed" panose="020B0503050000020004" pitchFamily="34" charset="0"/>
              <a:ea typeface="Roboto" panose="02000000000000000000" pitchFamily="2" charset="0"/>
              <a:cs typeface="Arial"/>
              <a:sym typeface="Arial"/>
            </a:endParaRPr>
          </a:p>
        </p:txBody>
      </p:sp>
      <p:sp>
        <p:nvSpPr>
          <p:cNvPr id="13" name="Rectangle 12">
            <a:extLst>
              <a:ext uri="{FF2B5EF4-FFF2-40B4-BE49-F238E27FC236}">
                <a16:creationId xmlns:a16="http://schemas.microsoft.com/office/drawing/2014/main" id="{9F811ED1-357A-4414-B7BE-6574D634EC0F}"/>
              </a:ext>
            </a:extLst>
          </p:cNvPr>
          <p:cNvSpPr/>
          <p:nvPr/>
        </p:nvSpPr>
        <p:spPr>
          <a:xfrm>
            <a:off x="-444500" y="-419100"/>
            <a:ext cx="10020300" cy="6858000"/>
          </a:xfrm>
          <a:prstGeom prst="rect">
            <a:avLst/>
          </a:prstGeom>
          <a:solidFill>
            <a:schemeClr val="dk1">
              <a:alpha val="61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SG"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 name="TextBox 16">
            <a:extLst>
              <a:ext uri="{FF2B5EF4-FFF2-40B4-BE49-F238E27FC236}">
                <a16:creationId xmlns:a16="http://schemas.microsoft.com/office/drawing/2014/main" id="{2179C339-26AC-459A-8D7E-E08964F4662E}"/>
              </a:ext>
            </a:extLst>
          </p:cNvPr>
          <p:cNvSpPr txBox="1"/>
          <p:nvPr/>
        </p:nvSpPr>
        <p:spPr>
          <a:xfrm>
            <a:off x="473855" y="278866"/>
            <a:ext cx="186399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rPr>
              <a:t>4 Variables</a:t>
            </a:r>
            <a:endParaRPr kumimoji="0" lang="en-SG"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endParaRPr>
          </a:p>
        </p:txBody>
      </p:sp>
      <p:sp>
        <p:nvSpPr>
          <p:cNvPr id="19" name="TextBox 18">
            <a:extLst>
              <a:ext uri="{FF2B5EF4-FFF2-40B4-BE49-F238E27FC236}">
                <a16:creationId xmlns:a16="http://schemas.microsoft.com/office/drawing/2014/main" id="{67E96132-988F-4141-850E-5DFD3AE0A17E}"/>
              </a:ext>
            </a:extLst>
          </p:cNvPr>
          <p:cNvSpPr txBox="1"/>
          <p:nvPr/>
        </p:nvSpPr>
        <p:spPr>
          <a:xfrm>
            <a:off x="3424604" y="275772"/>
            <a:ext cx="186399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rPr>
              <a:t>5 Variables</a:t>
            </a:r>
            <a:endParaRPr kumimoji="0" lang="en-SG"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endParaRPr>
          </a:p>
        </p:txBody>
      </p:sp>
      <p:sp>
        <p:nvSpPr>
          <p:cNvPr id="26" name="TextBox 25">
            <a:extLst>
              <a:ext uri="{FF2B5EF4-FFF2-40B4-BE49-F238E27FC236}">
                <a16:creationId xmlns:a16="http://schemas.microsoft.com/office/drawing/2014/main" id="{69133D69-4771-4FB3-BFED-D35973B602DD}"/>
              </a:ext>
            </a:extLst>
          </p:cNvPr>
          <p:cNvSpPr txBox="1"/>
          <p:nvPr/>
        </p:nvSpPr>
        <p:spPr>
          <a:xfrm>
            <a:off x="5469811" y="267148"/>
            <a:ext cx="366734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rPr>
              <a:t>Categorical Variables</a:t>
            </a:r>
            <a:endParaRPr kumimoji="0" lang="en-SG"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endParaRPr>
          </a:p>
        </p:txBody>
      </p:sp>
      <p:pic>
        <p:nvPicPr>
          <p:cNvPr id="3" name="Picture 2">
            <a:extLst>
              <a:ext uri="{FF2B5EF4-FFF2-40B4-BE49-F238E27FC236}">
                <a16:creationId xmlns:a16="http://schemas.microsoft.com/office/drawing/2014/main" id="{CCC2A4DA-900C-40DE-8A4F-1CD832202B47}"/>
              </a:ext>
            </a:extLst>
          </p:cNvPr>
          <p:cNvPicPr>
            <a:picLocks noChangeAspect="1"/>
          </p:cNvPicPr>
          <p:nvPr/>
        </p:nvPicPr>
        <p:blipFill>
          <a:blip r:embed="rId3"/>
          <a:stretch>
            <a:fillRect/>
          </a:stretch>
        </p:blipFill>
        <p:spPr>
          <a:xfrm>
            <a:off x="140754" y="759002"/>
            <a:ext cx="2534019" cy="1753229"/>
          </a:xfrm>
          <a:prstGeom prst="rect">
            <a:avLst/>
          </a:prstGeom>
        </p:spPr>
      </p:pic>
      <p:pic>
        <p:nvPicPr>
          <p:cNvPr id="9" name="Picture 8">
            <a:extLst>
              <a:ext uri="{FF2B5EF4-FFF2-40B4-BE49-F238E27FC236}">
                <a16:creationId xmlns:a16="http://schemas.microsoft.com/office/drawing/2014/main" id="{B76327A2-76A0-4FB0-9766-E7C49DDF072E}"/>
              </a:ext>
            </a:extLst>
          </p:cNvPr>
          <p:cNvPicPr>
            <a:picLocks noChangeAspect="1"/>
          </p:cNvPicPr>
          <p:nvPr/>
        </p:nvPicPr>
        <p:blipFill>
          <a:blip r:embed="rId4"/>
          <a:stretch>
            <a:fillRect/>
          </a:stretch>
        </p:blipFill>
        <p:spPr>
          <a:xfrm>
            <a:off x="39012" y="2595448"/>
            <a:ext cx="2733680" cy="994065"/>
          </a:xfrm>
          <a:prstGeom prst="rect">
            <a:avLst/>
          </a:prstGeom>
        </p:spPr>
      </p:pic>
      <p:pic>
        <p:nvPicPr>
          <p:cNvPr id="11" name="Picture 10">
            <a:extLst>
              <a:ext uri="{FF2B5EF4-FFF2-40B4-BE49-F238E27FC236}">
                <a16:creationId xmlns:a16="http://schemas.microsoft.com/office/drawing/2014/main" id="{B1A0B40A-D7B6-46C3-82D1-E3DA2A661665}"/>
              </a:ext>
            </a:extLst>
          </p:cNvPr>
          <p:cNvPicPr>
            <a:picLocks noChangeAspect="1"/>
          </p:cNvPicPr>
          <p:nvPr/>
        </p:nvPicPr>
        <p:blipFill>
          <a:blip r:embed="rId5"/>
          <a:stretch>
            <a:fillRect/>
          </a:stretch>
        </p:blipFill>
        <p:spPr>
          <a:xfrm>
            <a:off x="3081349" y="759002"/>
            <a:ext cx="2530068" cy="1753230"/>
          </a:xfrm>
          <a:prstGeom prst="rect">
            <a:avLst/>
          </a:prstGeom>
        </p:spPr>
      </p:pic>
      <p:pic>
        <p:nvPicPr>
          <p:cNvPr id="14" name="Picture 13">
            <a:extLst>
              <a:ext uri="{FF2B5EF4-FFF2-40B4-BE49-F238E27FC236}">
                <a16:creationId xmlns:a16="http://schemas.microsoft.com/office/drawing/2014/main" id="{236D7EC8-2732-46FF-93BD-4D36F137503D}"/>
              </a:ext>
            </a:extLst>
          </p:cNvPr>
          <p:cNvPicPr>
            <a:picLocks noChangeAspect="1"/>
          </p:cNvPicPr>
          <p:nvPr/>
        </p:nvPicPr>
        <p:blipFill>
          <a:blip r:embed="rId6"/>
          <a:stretch>
            <a:fillRect/>
          </a:stretch>
        </p:blipFill>
        <p:spPr>
          <a:xfrm>
            <a:off x="3016467" y="2571000"/>
            <a:ext cx="2688176" cy="994065"/>
          </a:xfrm>
          <a:prstGeom prst="rect">
            <a:avLst/>
          </a:prstGeom>
        </p:spPr>
      </p:pic>
      <p:pic>
        <p:nvPicPr>
          <p:cNvPr id="22" name="Picture 21">
            <a:extLst>
              <a:ext uri="{FF2B5EF4-FFF2-40B4-BE49-F238E27FC236}">
                <a16:creationId xmlns:a16="http://schemas.microsoft.com/office/drawing/2014/main" id="{2B5B3833-C401-46B2-9FDF-5EFE011F0F87}"/>
              </a:ext>
            </a:extLst>
          </p:cNvPr>
          <p:cNvPicPr>
            <a:picLocks noChangeAspect="1"/>
          </p:cNvPicPr>
          <p:nvPr/>
        </p:nvPicPr>
        <p:blipFill>
          <a:blip r:embed="rId7"/>
          <a:stretch>
            <a:fillRect/>
          </a:stretch>
        </p:blipFill>
        <p:spPr>
          <a:xfrm>
            <a:off x="6032047" y="738976"/>
            <a:ext cx="2562953" cy="1753229"/>
          </a:xfrm>
          <a:prstGeom prst="rect">
            <a:avLst/>
          </a:prstGeom>
        </p:spPr>
      </p:pic>
      <p:pic>
        <p:nvPicPr>
          <p:cNvPr id="27" name="Picture 26">
            <a:extLst>
              <a:ext uri="{FF2B5EF4-FFF2-40B4-BE49-F238E27FC236}">
                <a16:creationId xmlns:a16="http://schemas.microsoft.com/office/drawing/2014/main" id="{027A8E1D-BB40-4D90-9AB4-3CAE184D73FB}"/>
              </a:ext>
            </a:extLst>
          </p:cNvPr>
          <p:cNvPicPr>
            <a:picLocks noChangeAspect="1"/>
          </p:cNvPicPr>
          <p:nvPr/>
        </p:nvPicPr>
        <p:blipFill>
          <a:blip r:embed="rId8"/>
          <a:stretch>
            <a:fillRect/>
          </a:stretch>
        </p:blipFill>
        <p:spPr>
          <a:xfrm>
            <a:off x="5956377" y="2557951"/>
            <a:ext cx="2714292" cy="994065"/>
          </a:xfrm>
          <a:prstGeom prst="rect">
            <a:avLst/>
          </a:prstGeom>
        </p:spPr>
      </p:pic>
      <p:pic>
        <p:nvPicPr>
          <p:cNvPr id="28" name="Picture 27">
            <a:extLst>
              <a:ext uri="{FF2B5EF4-FFF2-40B4-BE49-F238E27FC236}">
                <a16:creationId xmlns:a16="http://schemas.microsoft.com/office/drawing/2014/main" id="{46253BC4-CC26-4818-8FE8-716C03B852B6}"/>
              </a:ext>
            </a:extLst>
          </p:cNvPr>
          <p:cNvPicPr>
            <a:picLocks noChangeAspect="1"/>
          </p:cNvPicPr>
          <p:nvPr/>
        </p:nvPicPr>
        <p:blipFill>
          <a:blip r:embed="rId9"/>
          <a:stretch>
            <a:fillRect/>
          </a:stretch>
        </p:blipFill>
        <p:spPr>
          <a:xfrm>
            <a:off x="210349" y="5690159"/>
            <a:ext cx="2393228" cy="1702874"/>
          </a:xfrm>
          <a:prstGeom prst="rect">
            <a:avLst/>
          </a:prstGeom>
        </p:spPr>
      </p:pic>
      <p:sp>
        <p:nvSpPr>
          <p:cNvPr id="29" name="TextBox 28">
            <a:extLst>
              <a:ext uri="{FF2B5EF4-FFF2-40B4-BE49-F238E27FC236}">
                <a16:creationId xmlns:a16="http://schemas.microsoft.com/office/drawing/2014/main" id="{D7A394A5-7E93-4EDE-8AA8-93C2EB00643F}"/>
              </a:ext>
            </a:extLst>
          </p:cNvPr>
          <p:cNvSpPr txBox="1"/>
          <p:nvPr/>
        </p:nvSpPr>
        <p:spPr>
          <a:xfrm>
            <a:off x="473855" y="5181100"/>
            <a:ext cx="186399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rPr>
              <a:t>1 Variable</a:t>
            </a:r>
            <a:endParaRPr kumimoji="0" lang="en-SG"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endParaRPr>
          </a:p>
        </p:txBody>
      </p:sp>
      <p:pic>
        <p:nvPicPr>
          <p:cNvPr id="30" name="Picture 29">
            <a:extLst>
              <a:ext uri="{FF2B5EF4-FFF2-40B4-BE49-F238E27FC236}">
                <a16:creationId xmlns:a16="http://schemas.microsoft.com/office/drawing/2014/main" id="{4B90DAD0-CD3B-4706-85BF-303849C0FA41}"/>
              </a:ext>
            </a:extLst>
          </p:cNvPr>
          <p:cNvPicPr>
            <a:picLocks noChangeAspect="1"/>
          </p:cNvPicPr>
          <p:nvPr/>
        </p:nvPicPr>
        <p:blipFill>
          <a:blip r:embed="rId10"/>
          <a:stretch>
            <a:fillRect/>
          </a:stretch>
        </p:blipFill>
        <p:spPr>
          <a:xfrm>
            <a:off x="115014" y="7510762"/>
            <a:ext cx="2583897" cy="940197"/>
          </a:xfrm>
          <a:prstGeom prst="rect">
            <a:avLst/>
          </a:prstGeom>
        </p:spPr>
      </p:pic>
      <p:pic>
        <p:nvPicPr>
          <p:cNvPr id="31" name="Picture 30">
            <a:extLst>
              <a:ext uri="{FF2B5EF4-FFF2-40B4-BE49-F238E27FC236}">
                <a16:creationId xmlns:a16="http://schemas.microsoft.com/office/drawing/2014/main" id="{45F11CE2-241D-4E2D-826B-DE64D9A53AA2}"/>
              </a:ext>
            </a:extLst>
          </p:cNvPr>
          <p:cNvPicPr>
            <a:picLocks noChangeAspect="1"/>
          </p:cNvPicPr>
          <p:nvPr/>
        </p:nvPicPr>
        <p:blipFill>
          <a:blip r:embed="rId11"/>
          <a:stretch>
            <a:fillRect/>
          </a:stretch>
        </p:blipFill>
        <p:spPr>
          <a:xfrm>
            <a:off x="3043357" y="5683977"/>
            <a:ext cx="2613825" cy="1775969"/>
          </a:xfrm>
          <a:prstGeom prst="rect">
            <a:avLst/>
          </a:prstGeom>
        </p:spPr>
      </p:pic>
      <p:sp>
        <p:nvSpPr>
          <p:cNvPr id="32" name="TextBox 31">
            <a:extLst>
              <a:ext uri="{FF2B5EF4-FFF2-40B4-BE49-F238E27FC236}">
                <a16:creationId xmlns:a16="http://schemas.microsoft.com/office/drawing/2014/main" id="{859F8696-3C69-4F1A-A96E-74ACAE8315D1}"/>
              </a:ext>
            </a:extLst>
          </p:cNvPr>
          <p:cNvSpPr txBox="1"/>
          <p:nvPr/>
        </p:nvSpPr>
        <p:spPr>
          <a:xfrm>
            <a:off x="3424604" y="5178006"/>
            <a:ext cx="186399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rPr>
              <a:t>2 Variables</a:t>
            </a:r>
            <a:endParaRPr kumimoji="0" lang="en-SG"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endParaRPr>
          </a:p>
        </p:txBody>
      </p:sp>
      <p:pic>
        <p:nvPicPr>
          <p:cNvPr id="33" name="Picture 32">
            <a:extLst>
              <a:ext uri="{FF2B5EF4-FFF2-40B4-BE49-F238E27FC236}">
                <a16:creationId xmlns:a16="http://schemas.microsoft.com/office/drawing/2014/main" id="{3DA1CB9E-2E63-4489-A022-BDE176421A3D}"/>
              </a:ext>
            </a:extLst>
          </p:cNvPr>
          <p:cNvPicPr>
            <a:picLocks noChangeAspect="1"/>
          </p:cNvPicPr>
          <p:nvPr/>
        </p:nvPicPr>
        <p:blipFill>
          <a:blip r:embed="rId12"/>
          <a:stretch>
            <a:fillRect/>
          </a:stretch>
        </p:blipFill>
        <p:spPr>
          <a:xfrm>
            <a:off x="3005004" y="7510762"/>
            <a:ext cx="2690529" cy="964275"/>
          </a:xfrm>
          <a:prstGeom prst="rect">
            <a:avLst/>
          </a:prstGeom>
        </p:spPr>
      </p:pic>
      <p:pic>
        <p:nvPicPr>
          <p:cNvPr id="34" name="Picture 33">
            <a:extLst>
              <a:ext uri="{FF2B5EF4-FFF2-40B4-BE49-F238E27FC236}">
                <a16:creationId xmlns:a16="http://schemas.microsoft.com/office/drawing/2014/main" id="{6EFBB40C-F42D-4B5B-A1AB-C010693F9EDC}"/>
              </a:ext>
            </a:extLst>
          </p:cNvPr>
          <p:cNvPicPr>
            <a:picLocks noChangeAspect="1"/>
          </p:cNvPicPr>
          <p:nvPr/>
        </p:nvPicPr>
        <p:blipFill>
          <a:blip r:embed="rId13"/>
          <a:stretch>
            <a:fillRect/>
          </a:stretch>
        </p:blipFill>
        <p:spPr>
          <a:xfrm>
            <a:off x="5996573" y="5689828"/>
            <a:ext cx="2613824" cy="1784156"/>
          </a:xfrm>
          <a:prstGeom prst="rect">
            <a:avLst/>
          </a:prstGeom>
        </p:spPr>
      </p:pic>
      <p:pic>
        <p:nvPicPr>
          <p:cNvPr id="35" name="Picture 34">
            <a:extLst>
              <a:ext uri="{FF2B5EF4-FFF2-40B4-BE49-F238E27FC236}">
                <a16:creationId xmlns:a16="http://schemas.microsoft.com/office/drawing/2014/main" id="{EF291A9D-1A5F-40DE-84C7-F3DAED9E38F9}"/>
              </a:ext>
            </a:extLst>
          </p:cNvPr>
          <p:cNvPicPr>
            <a:picLocks noChangeAspect="1"/>
          </p:cNvPicPr>
          <p:nvPr/>
        </p:nvPicPr>
        <p:blipFill>
          <a:blip r:embed="rId14"/>
          <a:stretch>
            <a:fillRect/>
          </a:stretch>
        </p:blipFill>
        <p:spPr>
          <a:xfrm>
            <a:off x="6097887" y="7567723"/>
            <a:ext cx="2420640" cy="896072"/>
          </a:xfrm>
          <a:prstGeom prst="rect">
            <a:avLst/>
          </a:prstGeom>
        </p:spPr>
      </p:pic>
      <p:sp>
        <p:nvSpPr>
          <p:cNvPr id="36" name="TextBox 35">
            <a:extLst>
              <a:ext uri="{FF2B5EF4-FFF2-40B4-BE49-F238E27FC236}">
                <a16:creationId xmlns:a16="http://schemas.microsoft.com/office/drawing/2014/main" id="{DEFA1397-C0B3-4E87-B7BA-3497771BADF9}"/>
              </a:ext>
            </a:extLst>
          </p:cNvPr>
          <p:cNvSpPr txBox="1"/>
          <p:nvPr/>
        </p:nvSpPr>
        <p:spPr>
          <a:xfrm>
            <a:off x="6375353" y="5160757"/>
            <a:ext cx="186399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rPr>
              <a:t>3 Variables</a:t>
            </a:r>
            <a:endParaRPr kumimoji="0" lang="en-SG"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endParaRPr>
          </a:p>
        </p:txBody>
      </p:sp>
    </p:spTree>
    <p:extLst>
      <p:ext uri="{BB962C8B-B14F-4D97-AF65-F5344CB8AC3E}">
        <p14:creationId xmlns:p14="http://schemas.microsoft.com/office/powerpoint/2010/main" val="13722756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58;p15">
            <a:extLst>
              <a:ext uri="{FF2B5EF4-FFF2-40B4-BE49-F238E27FC236}">
                <a16:creationId xmlns:a16="http://schemas.microsoft.com/office/drawing/2014/main" id="{83C04849-E97D-436F-9A17-CA9BD4FB92E1}"/>
              </a:ext>
            </a:extLst>
          </p:cNvPr>
          <p:cNvSpPr txBox="1">
            <a:spLocks/>
          </p:cNvSpPr>
          <p:nvPr/>
        </p:nvSpPr>
        <p:spPr>
          <a:xfrm>
            <a:off x="915683"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The dataset</a:t>
            </a:r>
          </a:p>
        </p:txBody>
      </p:sp>
      <p:sp>
        <p:nvSpPr>
          <p:cNvPr id="7" name="Google Shape;58;p15">
            <a:extLst>
              <a:ext uri="{FF2B5EF4-FFF2-40B4-BE49-F238E27FC236}">
                <a16:creationId xmlns:a16="http://schemas.microsoft.com/office/drawing/2014/main" id="{890842B3-8D4C-466A-A8AB-0366A4BC0610}"/>
              </a:ext>
            </a:extLst>
          </p:cNvPr>
          <p:cNvSpPr txBox="1">
            <a:spLocks/>
          </p:cNvSpPr>
          <p:nvPr/>
        </p:nvSpPr>
        <p:spPr>
          <a:xfrm>
            <a:off x="5391332"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EDA</a:t>
            </a:r>
          </a:p>
        </p:txBody>
      </p:sp>
      <p:grpSp>
        <p:nvGrpSpPr>
          <p:cNvPr id="8" name="Group 7">
            <a:extLst>
              <a:ext uri="{FF2B5EF4-FFF2-40B4-BE49-F238E27FC236}">
                <a16:creationId xmlns:a16="http://schemas.microsoft.com/office/drawing/2014/main" id="{C9E960C1-A946-4E6C-A2EC-D9976A03E461}"/>
              </a:ext>
            </a:extLst>
          </p:cNvPr>
          <p:cNvGrpSpPr/>
          <p:nvPr/>
        </p:nvGrpSpPr>
        <p:grpSpPr>
          <a:xfrm>
            <a:off x="1982299" y="447675"/>
            <a:ext cx="884624" cy="1010750"/>
            <a:chOff x="9094456" y="1066192"/>
            <a:chExt cx="427164" cy="488067"/>
          </a:xfrm>
          <a:solidFill>
            <a:schemeClr val="bg1"/>
          </a:solidFill>
        </p:grpSpPr>
        <p:sp>
          <p:nvSpPr>
            <p:cNvPr id="9" name="AutoShape 48">
              <a:extLst>
                <a:ext uri="{FF2B5EF4-FFF2-40B4-BE49-F238E27FC236}">
                  <a16:creationId xmlns:a16="http://schemas.microsoft.com/office/drawing/2014/main" id="{43F8A5ED-89E4-4FD2-A7CC-43569A70FBCA}"/>
                </a:ext>
              </a:extLst>
            </p:cNvPr>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9">
              <a:extLst>
                <a:ext uri="{FF2B5EF4-FFF2-40B4-BE49-F238E27FC236}">
                  <a16:creationId xmlns:a16="http://schemas.microsoft.com/office/drawing/2014/main" id="{DF590F75-F414-438C-A64B-39F0A79462BB}"/>
                </a:ext>
              </a:extLst>
            </p:cNvPr>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AutoShape 50">
              <a:extLst>
                <a:ext uri="{FF2B5EF4-FFF2-40B4-BE49-F238E27FC236}">
                  <a16:creationId xmlns:a16="http://schemas.microsoft.com/office/drawing/2014/main" id="{D266276D-0B75-48FD-8415-D0FBF8591D20}"/>
                </a:ext>
              </a:extLst>
            </p:cNvPr>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AutoShape 51">
              <a:extLst>
                <a:ext uri="{FF2B5EF4-FFF2-40B4-BE49-F238E27FC236}">
                  <a16:creationId xmlns:a16="http://schemas.microsoft.com/office/drawing/2014/main" id="{39F87EAE-0C5C-429B-BDB1-86E18FA2BE2E}"/>
                </a:ext>
              </a:extLst>
            </p:cNvPr>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754BC01A-FDC5-401A-B76C-500C809796A4}"/>
              </a:ext>
            </a:extLst>
          </p:cNvPr>
          <p:cNvGrpSpPr/>
          <p:nvPr/>
        </p:nvGrpSpPr>
        <p:grpSpPr>
          <a:xfrm>
            <a:off x="6202605" y="442864"/>
            <a:ext cx="1010750" cy="1010750"/>
            <a:chOff x="3141697" y="1071199"/>
            <a:chExt cx="488067" cy="488067"/>
          </a:xfrm>
          <a:solidFill>
            <a:schemeClr val="bg1"/>
          </a:solidFill>
        </p:grpSpPr>
        <p:sp>
          <p:nvSpPr>
            <p:cNvPr id="14" name="AutoShape 126">
              <a:extLst>
                <a:ext uri="{FF2B5EF4-FFF2-40B4-BE49-F238E27FC236}">
                  <a16:creationId xmlns:a16="http://schemas.microsoft.com/office/drawing/2014/main" id="{65FCFD3B-EC91-4D8F-BFF8-7CC286AAF9FF}"/>
                </a:ext>
              </a:extLst>
            </p:cNvPr>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AutoShape 127">
              <a:extLst>
                <a:ext uri="{FF2B5EF4-FFF2-40B4-BE49-F238E27FC236}">
                  <a16:creationId xmlns:a16="http://schemas.microsoft.com/office/drawing/2014/main" id="{4C0AAABE-E0C7-4D86-8695-1D6E60340658}"/>
                </a:ext>
              </a:extLst>
            </p:cNvPr>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2" name="Google Shape;58;p15">
            <a:extLst>
              <a:ext uri="{FF2B5EF4-FFF2-40B4-BE49-F238E27FC236}">
                <a16:creationId xmlns:a16="http://schemas.microsoft.com/office/drawing/2014/main" id="{E7B96C59-0104-4E5B-8B5D-99522F9EE28D}"/>
              </a:ext>
            </a:extLst>
          </p:cNvPr>
          <p:cNvSpPr txBox="1">
            <a:spLocks/>
          </p:cNvSpPr>
          <p:nvPr/>
        </p:nvSpPr>
        <p:spPr>
          <a:xfrm>
            <a:off x="534738" y="3821395"/>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Machine Learning</a:t>
            </a:r>
          </a:p>
        </p:txBody>
      </p:sp>
      <p:grpSp>
        <p:nvGrpSpPr>
          <p:cNvPr id="28" name="Group 27">
            <a:extLst>
              <a:ext uri="{FF2B5EF4-FFF2-40B4-BE49-F238E27FC236}">
                <a16:creationId xmlns:a16="http://schemas.microsoft.com/office/drawing/2014/main" id="{E158D141-B19F-43FF-BB40-4C884A0DFD4D}"/>
              </a:ext>
            </a:extLst>
          </p:cNvPr>
          <p:cNvGrpSpPr/>
          <p:nvPr/>
        </p:nvGrpSpPr>
        <p:grpSpPr>
          <a:xfrm>
            <a:off x="1893272" y="2650932"/>
            <a:ext cx="1072259" cy="1221776"/>
            <a:chOff x="8196263" y="4981575"/>
            <a:chExt cx="796925" cy="908050"/>
          </a:xfrm>
          <a:solidFill>
            <a:schemeClr val="bg1"/>
          </a:solidFill>
        </p:grpSpPr>
        <p:sp>
          <p:nvSpPr>
            <p:cNvPr id="29" name="Freeform 5">
              <a:extLst>
                <a:ext uri="{FF2B5EF4-FFF2-40B4-BE49-F238E27FC236}">
                  <a16:creationId xmlns:a16="http://schemas.microsoft.com/office/drawing/2014/main" id="{A0B2F099-94B7-426D-88ED-E8546EEFDDD1}"/>
                </a:ext>
              </a:extLst>
            </p:cNvPr>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7"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0" name="Freeform 6">
              <a:extLst>
                <a:ext uri="{FF2B5EF4-FFF2-40B4-BE49-F238E27FC236}">
                  <a16:creationId xmlns:a16="http://schemas.microsoft.com/office/drawing/2014/main" id="{BC4712D0-64FB-4FDA-A211-A750374C1D06}"/>
                </a:ext>
              </a:extLst>
            </p:cNvPr>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1" name="Freeform 7">
              <a:extLst>
                <a:ext uri="{FF2B5EF4-FFF2-40B4-BE49-F238E27FC236}">
                  <a16:creationId xmlns:a16="http://schemas.microsoft.com/office/drawing/2014/main" id="{93F2F8A7-349B-4027-A7CB-78A75F160A51}"/>
                </a:ext>
              </a:extLst>
            </p:cNvPr>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2" name="Freeform 8">
              <a:extLst>
                <a:ext uri="{FF2B5EF4-FFF2-40B4-BE49-F238E27FC236}">
                  <a16:creationId xmlns:a16="http://schemas.microsoft.com/office/drawing/2014/main" id="{D2FA11B5-1146-49BB-A22D-AB9AC63737C9}"/>
                </a:ext>
              </a:extLst>
            </p:cNvPr>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3" name="Freeform 9">
              <a:extLst>
                <a:ext uri="{FF2B5EF4-FFF2-40B4-BE49-F238E27FC236}">
                  <a16:creationId xmlns:a16="http://schemas.microsoft.com/office/drawing/2014/main" id="{A27E2537-0665-4123-A3BE-460865A2F855}"/>
                </a:ext>
              </a:extLst>
            </p:cNvPr>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4" name="Freeform 10">
              <a:extLst>
                <a:ext uri="{FF2B5EF4-FFF2-40B4-BE49-F238E27FC236}">
                  <a16:creationId xmlns:a16="http://schemas.microsoft.com/office/drawing/2014/main" id="{9C5AE446-7EC5-4498-ACA4-F81C249DA288}"/>
                </a:ext>
              </a:extLst>
            </p:cNvPr>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5" name="Freeform 11">
              <a:extLst>
                <a:ext uri="{FF2B5EF4-FFF2-40B4-BE49-F238E27FC236}">
                  <a16:creationId xmlns:a16="http://schemas.microsoft.com/office/drawing/2014/main" id="{1D6EFDB7-DA90-4BA3-94AA-B4AD4E436DED}"/>
                </a:ext>
              </a:extLst>
            </p:cNvPr>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sp>
        <p:nvSpPr>
          <p:cNvPr id="36" name="Google Shape;58;p15">
            <a:extLst>
              <a:ext uri="{FF2B5EF4-FFF2-40B4-BE49-F238E27FC236}">
                <a16:creationId xmlns:a16="http://schemas.microsoft.com/office/drawing/2014/main" id="{8BE009C7-D778-4FDC-8BD4-5DB5FFBDBB80}"/>
              </a:ext>
            </a:extLst>
          </p:cNvPr>
          <p:cNvSpPr txBox="1">
            <a:spLocks/>
          </p:cNvSpPr>
          <p:nvPr/>
        </p:nvSpPr>
        <p:spPr>
          <a:xfrm>
            <a:off x="4922017" y="3821394"/>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Final Insights</a:t>
            </a:r>
          </a:p>
        </p:txBody>
      </p:sp>
      <p:grpSp>
        <p:nvGrpSpPr>
          <p:cNvPr id="45" name="Group 44">
            <a:extLst>
              <a:ext uri="{FF2B5EF4-FFF2-40B4-BE49-F238E27FC236}">
                <a16:creationId xmlns:a16="http://schemas.microsoft.com/office/drawing/2014/main" id="{3667E299-529A-4550-94E2-36C6BC70F7FC}"/>
              </a:ext>
            </a:extLst>
          </p:cNvPr>
          <p:cNvGrpSpPr/>
          <p:nvPr/>
        </p:nvGrpSpPr>
        <p:grpSpPr>
          <a:xfrm>
            <a:off x="6130283" y="2650932"/>
            <a:ext cx="1440472" cy="1259822"/>
            <a:chOff x="2437300" y="2768688"/>
            <a:chExt cx="400024" cy="349856"/>
          </a:xfrm>
          <a:solidFill>
            <a:schemeClr val="bg1"/>
          </a:solidFill>
        </p:grpSpPr>
        <p:sp>
          <p:nvSpPr>
            <p:cNvPr id="46" name="Freeform 104">
              <a:extLst>
                <a:ext uri="{FF2B5EF4-FFF2-40B4-BE49-F238E27FC236}">
                  <a16:creationId xmlns:a16="http://schemas.microsoft.com/office/drawing/2014/main" id="{1F410F4F-EAFF-4AAF-B31E-75CAE7D74B45}"/>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47" name="Freeform 105">
              <a:extLst>
                <a:ext uri="{FF2B5EF4-FFF2-40B4-BE49-F238E27FC236}">
                  <a16:creationId xmlns:a16="http://schemas.microsoft.com/office/drawing/2014/main" id="{53CBE6BA-F2FC-4D8C-B334-677ABEF01A29}"/>
                </a:ext>
              </a:extLst>
            </p:cNvPr>
            <p:cNvSpPr>
              <a:spLocks noEditPoints="1"/>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spTree>
    <p:extLst>
      <p:ext uri="{BB962C8B-B14F-4D97-AF65-F5344CB8AC3E}">
        <p14:creationId xmlns:p14="http://schemas.microsoft.com/office/powerpoint/2010/main" val="32968964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shape&#10;&#10;Description automatically generated">
            <a:extLst>
              <a:ext uri="{FF2B5EF4-FFF2-40B4-BE49-F238E27FC236}">
                <a16:creationId xmlns:a16="http://schemas.microsoft.com/office/drawing/2014/main" id="{2489B11F-8D25-47CF-82BA-9EDADDEA7C3F}"/>
              </a:ext>
            </a:extLst>
          </p:cNvPr>
          <p:cNvPicPr>
            <a:picLocks noChangeAspect="1"/>
          </p:cNvPicPr>
          <p:nvPr/>
        </p:nvPicPr>
        <p:blipFill>
          <a:blip r:embed="rId2"/>
          <a:stretch>
            <a:fillRect/>
          </a:stretch>
        </p:blipFill>
        <p:spPr>
          <a:xfrm>
            <a:off x="5434933" y="963930"/>
            <a:ext cx="3561063" cy="3215640"/>
          </a:xfrm>
          <a:prstGeom prst="rect">
            <a:avLst/>
          </a:prstGeom>
        </p:spPr>
      </p:pic>
      <p:pic>
        <p:nvPicPr>
          <p:cNvPr id="8" name="Picture 7">
            <a:extLst>
              <a:ext uri="{FF2B5EF4-FFF2-40B4-BE49-F238E27FC236}">
                <a16:creationId xmlns:a16="http://schemas.microsoft.com/office/drawing/2014/main" id="{D07FF797-F159-4BA2-983B-6DCFA3E4E33E}"/>
              </a:ext>
            </a:extLst>
          </p:cNvPr>
          <p:cNvPicPr>
            <a:picLocks noChangeAspect="1"/>
          </p:cNvPicPr>
          <p:nvPr/>
        </p:nvPicPr>
        <p:blipFill>
          <a:blip r:embed="rId3"/>
          <a:stretch>
            <a:fillRect/>
          </a:stretch>
        </p:blipFill>
        <p:spPr>
          <a:xfrm>
            <a:off x="148004" y="494652"/>
            <a:ext cx="2543530" cy="790685"/>
          </a:xfrm>
          <a:prstGeom prst="rect">
            <a:avLst/>
          </a:prstGeom>
        </p:spPr>
      </p:pic>
      <p:pic>
        <p:nvPicPr>
          <p:cNvPr id="12" name="Picture 11">
            <a:extLst>
              <a:ext uri="{FF2B5EF4-FFF2-40B4-BE49-F238E27FC236}">
                <a16:creationId xmlns:a16="http://schemas.microsoft.com/office/drawing/2014/main" id="{72A5B56D-5448-4670-9C5A-3384A798AF2B}"/>
              </a:ext>
            </a:extLst>
          </p:cNvPr>
          <p:cNvPicPr>
            <a:picLocks noChangeAspect="1"/>
          </p:cNvPicPr>
          <p:nvPr/>
        </p:nvPicPr>
        <p:blipFill>
          <a:blip r:embed="rId4"/>
          <a:stretch>
            <a:fillRect/>
          </a:stretch>
        </p:blipFill>
        <p:spPr>
          <a:xfrm>
            <a:off x="0" y="1285337"/>
            <a:ext cx="3781953" cy="3858163"/>
          </a:xfrm>
          <a:prstGeom prst="rect">
            <a:avLst/>
          </a:prstGeom>
        </p:spPr>
      </p:pic>
      <p:sp>
        <p:nvSpPr>
          <p:cNvPr id="37" name="TextBox 36">
            <a:extLst>
              <a:ext uri="{FF2B5EF4-FFF2-40B4-BE49-F238E27FC236}">
                <a16:creationId xmlns:a16="http://schemas.microsoft.com/office/drawing/2014/main" id="{34E97F44-CE30-439F-B6EF-2BDF4C4D866F}"/>
              </a:ext>
            </a:extLst>
          </p:cNvPr>
          <p:cNvSpPr txBox="1"/>
          <p:nvPr/>
        </p:nvSpPr>
        <p:spPr>
          <a:xfrm>
            <a:off x="2305050" y="105165"/>
            <a:ext cx="45339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rPr>
              <a:t>K-Nearest </a:t>
            </a:r>
            <a:r>
              <a:rPr kumimoji="0" lang="en-US" sz="2800" b="1" i="0" u="none" strike="noStrike" kern="0" cap="none" spc="0" normalizeH="0" baseline="0" noProof="0" dirty="0" err="1">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rPr>
              <a:t>Neigbours</a:t>
            </a:r>
            <a:endParaRPr kumimoji="0" lang="en-SG"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endParaRPr>
          </a:p>
        </p:txBody>
      </p:sp>
      <p:pic>
        <p:nvPicPr>
          <p:cNvPr id="38" name="Picture 37">
            <a:extLst>
              <a:ext uri="{FF2B5EF4-FFF2-40B4-BE49-F238E27FC236}">
                <a16:creationId xmlns:a16="http://schemas.microsoft.com/office/drawing/2014/main" id="{0CC4DADF-7961-4844-98F3-BF38A3ED2983}"/>
              </a:ext>
            </a:extLst>
          </p:cNvPr>
          <p:cNvPicPr>
            <a:picLocks noChangeAspect="1"/>
          </p:cNvPicPr>
          <p:nvPr/>
        </p:nvPicPr>
        <p:blipFill>
          <a:blip r:embed="rId5"/>
          <a:stretch>
            <a:fillRect/>
          </a:stretch>
        </p:blipFill>
        <p:spPr>
          <a:xfrm>
            <a:off x="-3776364" y="421811"/>
            <a:ext cx="2467319" cy="828791"/>
          </a:xfrm>
          <a:prstGeom prst="rect">
            <a:avLst/>
          </a:prstGeom>
        </p:spPr>
      </p:pic>
      <p:pic>
        <p:nvPicPr>
          <p:cNvPr id="39" name="Picture 38">
            <a:extLst>
              <a:ext uri="{FF2B5EF4-FFF2-40B4-BE49-F238E27FC236}">
                <a16:creationId xmlns:a16="http://schemas.microsoft.com/office/drawing/2014/main" id="{9DFF276F-37E3-4A99-B4EE-404C4E7A6434}"/>
              </a:ext>
            </a:extLst>
          </p:cNvPr>
          <p:cNvPicPr>
            <a:picLocks noChangeAspect="1"/>
          </p:cNvPicPr>
          <p:nvPr/>
        </p:nvPicPr>
        <p:blipFill>
          <a:blip r:embed="rId6"/>
          <a:stretch>
            <a:fillRect/>
          </a:stretch>
        </p:blipFill>
        <p:spPr>
          <a:xfrm>
            <a:off x="-3928764" y="1190358"/>
            <a:ext cx="3743847" cy="3829584"/>
          </a:xfrm>
          <a:prstGeom prst="rect">
            <a:avLst/>
          </a:prstGeom>
        </p:spPr>
      </p:pic>
    </p:spTree>
    <p:extLst>
      <p:ext uri="{BB962C8B-B14F-4D97-AF65-F5344CB8AC3E}">
        <p14:creationId xmlns:p14="http://schemas.microsoft.com/office/powerpoint/2010/main" val="40768793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shape&#10;&#10;Description automatically generated">
            <a:extLst>
              <a:ext uri="{FF2B5EF4-FFF2-40B4-BE49-F238E27FC236}">
                <a16:creationId xmlns:a16="http://schemas.microsoft.com/office/drawing/2014/main" id="{2489B11F-8D25-47CF-82BA-9EDADDEA7C3F}"/>
              </a:ext>
            </a:extLst>
          </p:cNvPr>
          <p:cNvPicPr>
            <a:picLocks noChangeAspect="1"/>
          </p:cNvPicPr>
          <p:nvPr/>
        </p:nvPicPr>
        <p:blipFill>
          <a:blip r:embed="rId2"/>
          <a:stretch>
            <a:fillRect/>
          </a:stretch>
        </p:blipFill>
        <p:spPr>
          <a:xfrm>
            <a:off x="5434933" y="963930"/>
            <a:ext cx="3561063" cy="3215640"/>
          </a:xfrm>
          <a:prstGeom prst="rect">
            <a:avLst/>
          </a:prstGeom>
        </p:spPr>
      </p:pic>
      <p:pic>
        <p:nvPicPr>
          <p:cNvPr id="5" name="Picture 4">
            <a:extLst>
              <a:ext uri="{FF2B5EF4-FFF2-40B4-BE49-F238E27FC236}">
                <a16:creationId xmlns:a16="http://schemas.microsoft.com/office/drawing/2014/main" id="{B87D3F89-661D-4C6E-B7CF-B1A70EE1E2CB}"/>
              </a:ext>
            </a:extLst>
          </p:cNvPr>
          <p:cNvPicPr>
            <a:picLocks noChangeAspect="1"/>
          </p:cNvPicPr>
          <p:nvPr/>
        </p:nvPicPr>
        <p:blipFill>
          <a:blip r:embed="rId3"/>
          <a:stretch>
            <a:fillRect/>
          </a:stretch>
        </p:blipFill>
        <p:spPr>
          <a:xfrm>
            <a:off x="300404" y="5251077"/>
            <a:ext cx="2543530" cy="790685"/>
          </a:xfrm>
          <a:prstGeom prst="rect">
            <a:avLst/>
          </a:prstGeom>
        </p:spPr>
      </p:pic>
      <p:pic>
        <p:nvPicPr>
          <p:cNvPr id="7" name="Picture 6">
            <a:extLst>
              <a:ext uri="{FF2B5EF4-FFF2-40B4-BE49-F238E27FC236}">
                <a16:creationId xmlns:a16="http://schemas.microsoft.com/office/drawing/2014/main" id="{A60D8FB6-4A10-4CDA-96EA-ACE6A106A014}"/>
              </a:ext>
            </a:extLst>
          </p:cNvPr>
          <p:cNvPicPr>
            <a:picLocks noChangeAspect="1"/>
          </p:cNvPicPr>
          <p:nvPr/>
        </p:nvPicPr>
        <p:blipFill>
          <a:blip r:embed="rId4"/>
          <a:stretch>
            <a:fillRect/>
          </a:stretch>
        </p:blipFill>
        <p:spPr>
          <a:xfrm>
            <a:off x="152400" y="6041762"/>
            <a:ext cx="3781953" cy="3858163"/>
          </a:xfrm>
          <a:prstGeom prst="rect">
            <a:avLst/>
          </a:prstGeom>
        </p:spPr>
      </p:pic>
      <p:pic>
        <p:nvPicPr>
          <p:cNvPr id="3" name="Picture 2">
            <a:extLst>
              <a:ext uri="{FF2B5EF4-FFF2-40B4-BE49-F238E27FC236}">
                <a16:creationId xmlns:a16="http://schemas.microsoft.com/office/drawing/2014/main" id="{E1F3A3ED-F94E-4B14-8BAC-F6327ECDD908}"/>
              </a:ext>
            </a:extLst>
          </p:cNvPr>
          <p:cNvPicPr>
            <a:picLocks noChangeAspect="1"/>
          </p:cNvPicPr>
          <p:nvPr/>
        </p:nvPicPr>
        <p:blipFill>
          <a:blip r:embed="rId5"/>
          <a:stretch>
            <a:fillRect/>
          </a:stretch>
        </p:blipFill>
        <p:spPr>
          <a:xfrm>
            <a:off x="300404" y="421811"/>
            <a:ext cx="2467319" cy="828791"/>
          </a:xfrm>
          <a:prstGeom prst="rect">
            <a:avLst/>
          </a:prstGeom>
        </p:spPr>
      </p:pic>
      <p:pic>
        <p:nvPicPr>
          <p:cNvPr id="14" name="Picture 13">
            <a:extLst>
              <a:ext uri="{FF2B5EF4-FFF2-40B4-BE49-F238E27FC236}">
                <a16:creationId xmlns:a16="http://schemas.microsoft.com/office/drawing/2014/main" id="{38545A6F-101E-4612-B1C9-CAB073EB7015}"/>
              </a:ext>
            </a:extLst>
          </p:cNvPr>
          <p:cNvPicPr>
            <a:picLocks noChangeAspect="1"/>
          </p:cNvPicPr>
          <p:nvPr/>
        </p:nvPicPr>
        <p:blipFill>
          <a:blip r:embed="rId6"/>
          <a:stretch>
            <a:fillRect/>
          </a:stretch>
        </p:blipFill>
        <p:spPr>
          <a:xfrm>
            <a:off x="148004" y="1190358"/>
            <a:ext cx="3743847" cy="3829584"/>
          </a:xfrm>
          <a:prstGeom prst="rect">
            <a:avLst/>
          </a:prstGeom>
        </p:spPr>
      </p:pic>
      <p:sp>
        <p:nvSpPr>
          <p:cNvPr id="15" name="TextBox 14">
            <a:extLst>
              <a:ext uri="{FF2B5EF4-FFF2-40B4-BE49-F238E27FC236}">
                <a16:creationId xmlns:a16="http://schemas.microsoft.com/office/drawing/2014/main" id="{EF1F8C0B-FDE4-47AF-B134-258F25F6111E}"/>
              </a:ext>
            </a:extLst>
          </p:cNvPr>
          <p:cNvSpPr txBox="1"/>
          <p:nvPr/>
        </p:nvSpPr>
        <p:spPr>
          <a:xfrm>
            <a:off x="2305050" y="105165"/>
            <a:ext cx="45339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rPr>
              <a:t>K-Nearest </a:t>
            </a:r>
            <a:r>
              <a:rPr kumimoji="0" lang="en-US" sz="2800" b="1" i="0" u="none" strike="noStrike" kern="0" cap="none" spc="0" normalizeH="0" baseline="0" noProof="0" dirty="0" err="1">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rPr>
              <a:t>Neigbours</a:t>
            </a:r>
            <a:endParaRPr kumimoji="0" lang="en-SG"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endParaRPr>
          </a:p>
        </p:txBody>
      </p:sp>
    </p:spTree>
    <p:extLst>
      <p:ext uri="{BB962C8B-B14F-4D97-AF65-F5344CB8AC3E}">
        <p14:creationId xmlns:p14="http://schemas.microsoft.com/office/powerpoint/2010/main" val="19503897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scatter chart&#10;&#10;Description automatically generated">
            <a:extLst>
              <a:ext uri="{FF2B5EF4-FFF2-40B4-BE49-F238E27FC236}">
                <a16:creationId xmlns:a16="http://schemas.microsoft.com/office/drawing/2014/main" id="{8244B744-8FEF-4821-930C-F7E282A5A208}"/>
              </a:ext>
            </a:extLst>
          </p:cNvPr>
          <p:cNvPicPr>
            <a:picLocks noChangeAspect="1"/>
          </p:cNvPicPr>
          <p:nvPr/>
        </p:nvPicPr>
        <p:blipFill>
          <a:blip r:embed="rId3"/>
          <a:stretch>
            <a:fillRect/>
          </a:stretch>
        </p:blipFill>
        <p:spPr>
          <a:xfrm>
            <a:off x="5227320" y="2749250"/>
            <a:ext cx="3916680" cy="2394250"/>
          </a:xfrm>
          <a:prstGeom prst="rect">
            <a:avLst/>
          </a:prstGeom>
        </p:spPr>
      </p:pic>
      <p:sp>
        <p:nvSpPr>
          <p:cNvPr id="12" name="TextBox 11">
            <a:extLst>
              <a:ext uri="{FF2B5EF4-FFF2-40B4-BE49-F238E27FC236}">
                <a16:creationId xmlns:a16="http://schemas.microsoft.com/office/drawing/2014/main" id="{DCF9CC57-6611-4954-9B73-2CAEFE1858BF}"/>
              </a:ext>
            </a:extLst>
          </p:cNvPr>
          <p:cNvSpPr txBox="1"/>
          <p:nvPr/>
        </p:nvSpPr>
        <p:spPr>
          <a:xfrm>
            <a:off x="2305050" y="105165"/>
            <a:ext cx="45339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rPr>
              <a:t>Support Vector Classification</a:t>
            </a:r>
            <a:endParaRPr kumimoji="0" lang="en-SG"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endParaRPr>
          </a:p>
        </p:txBody>
      </p:sp>
      <p:pic>
        <p:nvPicPr>
          <p:cNvPr id="16" name="Picture 15">
            <a:extLst>
              <a:ext uri="{FF2B5EF4-FFF2-40B4-BE49-F238E27FC236}">
                <a16:creationId xmlns:a16="http://schemas.microsoft.com/office/drawing/2014/main" id="{BC9F4919-6093-495E-A4F5-7D8E5D8B3DD4}"/>
              </a:ext>
            </a:extLst>
          </p:cNvPr>
          <p:cNvPicPr>
            <a:picLocks noChangeAspect="1"/>
          </p:cNvPicPr>
          <p:nvPr/>
        </p:nvPicPr>
        <p:blipFill>
          <a:blip r:embed="rId4"/>
          <a:stretch>
            <a:fillRect/>
          </a:stretch>
        </p:blipFill>
        <p:spPr>
          <a:xfrm>
            <a:off x="2997262" y="997317"/>
            <a:ext cx="2135222" cy="2179590"/>
          </a:xfrm>
          <a:prstGeom prst="rect">
            <a:avLst/>
          </a:prstGeom>
        </p:spPr>
      </p:pic>
      <p:sp>
        <p:nvSpPr>
          <p:cNvPr id="17" name="TextBox 16">
            <a:extLst>
              <a:ext uri="{FF2B5EF4-FFF2-40B4-BE49-F238E27FC236}">
                <a16:creationId xmlns:a16="http://schemas.microsoft.com/office/drawing/2014/main" id="{B1240749-FA34-46B1-96C7-56B4A9875BFB}"/>
              </a:ext>
            </a:extLst>
          </p:cNvPr>
          <p:cNvSpPr txBox="1"/>
          <p:nvPr/>
        </p:nvSpPr>
        <p:spPr>
          <a:xfrm>
            <a:off x="1114564" y="3292105"/>
            <a:ext cx="10414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Unweighted</a:t>
            </a:r>
            <a:endParaRPr kumimoji="0" lang="en-SG"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p:txBody>
      </p:sp>
      <p:sp>
        <p:nvSpPr>
          <p:cNvPr id="18" name="TextBox 17">
            <a:extLst>
              <a:ext uri="{FF2B5EF4-FFF2-40B4-BE49-F238E27FC236}">
                <a16:creationId xmlns:a16="http://schemas.microsoft.com/office/drawing/2014/main" id="{5CF58258-97FE-489F-8C78-A2012A8BF422}"/>
              </a:ext>
            </a:extLst>
          </p:cNvPr>
          <p:cNvSpPr txBox="1"/>
          <p:nvPr/>
        </p:nvSpPr>
        <p:spPr>
          <a:xfrm>
            <a:off x="3647043" y="3292105"/>
            <a:ext cx="8356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Weighted</a:t>
            </a:r>
            <a:endParaRPr kumimoji="0" lang="en-SG"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p:txBody>
      </p:sp>
      <p:pic>
        <p:nvPicPr>
          <p:cNvPr id="21" name="Picture 20">
            <a:extLst>
              <a:ext uri="{FF2B5EF4-FFF2-40B4-BE49-F238E27FC236}">
                <a16:creationId xmlns:a16="http://schemas.microsoft.com/office/drawing/2014/main" id="{3AA85676-018E-45E8-B390-E66AB3B3C125}"/>
              </a:ext>
            </a:extLst>
          </p:cNvPr>
          <p:cNvPicPr>
            <a:picLocks noChangeAspect="1"/>
          </p:cNvPicPr>
          <p:nvPr/>
        </p:nvPicPr>
        <p:blipFill>
          <a:blip r:embed="rId5"/>
          <a:stretch>
            <a:fillRect/>
          </a:stretch>
        </p:blipFill>
        <p:spPr>
          <a:xfrm>
            <a:off x="556260" y="997318"/>
            <a:ext cx="2158009" cy="2179589"/>
          </a:xfrm>
          <a:prstGeom prst="rect">
            <a:avLst/>
          </a:prstGeom>
        </p:spPr>
      </p:pic>
    </p:spTree>
    <p:extLst>
      <p:ext uri="{BB962C8B-B14F-4D97-AF65-F5344CB8AC3E}">
        <p14:creationId xmlns:p14="http://schemas.microsoft.com/office/powerpoint/2010/main" val="4168020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5EA59A5-6B9C-423B-918E-8CE0125D53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60030" y="1108103"/>
            <a:ext cx="857250" cy="3419475"/>
          </a:xfrm>
          <a:prstGeom prst="rect">
            <a:avLst/>
          </a:prstGeom>
        </p:spPr>
      </p:pic>
      <p:sp>
        <p:nvSpPr>
          <p:cNvPr id="4" name="TextBox 3">
            <a:extLst>
              <a:ext uri="{FF2B5EF4-FFF2-40B4-BE49-F238E27FC236}">
                <a16:creationId xmlns:a16="http://schemas.microsoft.com/office/drawing/2014/main" id="{6E3086BF-6AC7-4FC9-8A5F-0515FD09D044}"/>
              </a:ext>
            </a:extLst>
          </p:cNvPr>
          <p:cNvSpPr txBox="1"/>
          <p:nvPr/>
        </p:nvSpPr>
        <p:spPr>
          <a:xfrm>
            <a:off x="2305050" y="105165"/>
            <a:ext cx="45339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rPr>
              <a:t>Neural Networks</a:t>
            </a:r>
            <a:endParaRPr kumimoji="0" lang="en-SG"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endParaRPr>
          </a:p>
        </p:txBody>
      </p:sp>
      <p:pic>
        <p:nvPicPr>
          <p:cNvPr id="6" name="Picture 5">
            <a:extLst>
              <a:ext uri="{FF2B5EF4-FFF2-40B4-BE49-F238E27FC236}">
                <a16:creationId xmlns:a16="http://schemas.microsoft.com/office/drawing/2014/main" id="{E31E08CE-86E6-4FA4-BDB9-7ECF544B68AE}"/>
              </a:ext>
            </a:extLst>
          </p:cNvPr>
          <p:cNvPicPr>
            <a:picLocks noChangeAspect="1"/>
          </p:cNvPicPr>
          <p:nvPr/>
        </p:nvPicPr>
        <p:blipFill>
          <a:blip r:embed="rId5"/>
          <a:stretch>
            <a:fillRect/>
          </a:stretch>
        </p:blipFill>
        <p:spPr>
          <a:xfrm>
            <a:off x="0" y="1108103"/>
            <a:ext cx="6116547" cy="3197197"/>
          </a:xfrm>
          <a:prstGeom prst="rect">
            <a:avLst/>
          </a:prstGeom>
        </p:spPr>
      </p:pic>
    </p:spTree>
    <p:extLst>
      <p:ext uri="{BB962C8B-B14F-4D97-AF65-F5344CB8AC3E}">
        <p14:creationId xmlns:p14="http://schemas.microsoft.com/office/powerpoint/2010/main" val="31274609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5EA59A5-6B9C-423B-918E-8CE0125D53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42120" y="1108103"/>
            <a:ext cx="857250" cy="3419475"/>
          </a:xfrm>
          <a:prstGeom prst="rect">
            <a:avLst/>
          </a:prstGeom>
        </p:spPr>
      </p:pic>
      <p:sp>
        <p:nvSpPr>
          <p:cNvPr id="4" name="TextBox 3">
            <a:extLst>
              <a:ext uri="{FF2B5EF4-FFF2-40B4-BE49-F238E27FC236}">
                <a16:creationId xmlns:a16="http://schemas.microsoft.com/office/drawing/2014/main" id="{6E3086BF-6AC7-4FC9-8A5F-0515FD09D044}"/>
              </a:ext>
            </a:extLst>
          </p:cNvPr>
          <p:cNvSpPr txBox="1"/>
          <p:nvPr/>
        </p:nvSpPr>
        <p:spPr>
          <a:xfrm>
            <a:off x="2305050" y="105165"/>
            <a:ext cx="45339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rPr>
              <a:t>Neural Networks</a:t>
            </a:r>
            <a:endParaRPr kumimoji="0" lang="en-SG"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endParaRPr>
          </a:p>
        </p:txBody>
      </p:sp>
      <p:pic>
        <p:nvPicPr>
          <p:cNvPr id="6" name="Picture 5">
            <a:extLst>
              <a:ext uri="{FF2B5EF4-FFF2-40B4-BE49-F238E27FC236}">
                <a16:creationId xmlns:a16="http://schemas.microsoft.com/office/drawing/2014/main" id="{E31E08CE-86E6-4FA4-BDB9-7ECF544B68AE}"/>
              </a:ext>
            </a:extLst>
          </p:cNvPr>
          <p:cNvPicPr>
            <a:picLocks noChangeAspect="1"/>
          </p:cNvPicPr>
          <p:nvPr/>
        </p:nvPicPr>
        <p:blipFill>
          <a:blip r:embed="rId5"/>
          <a:stretch>
            <a:fillRect/>
          </a:stretch>
        </p:blipFill>
        <p:spPr>
          <a:xfrm>
            <a:off x="-6789420" y="1108103"/>
            <a:ext cx="6116547" cy="3197197"/>
          </a:xfrm>
          <a:prstGeom prst="rect">
            <a:avLst/>
          </a:prstGeom>
        </p:spPr>
      </p:pic>
      <p:pic>
        <p:nvPicPr>
          <p:cNvPr id="5" name="Picture 4">
            <a:extLst>
              <a:ext uri="{FF2B5EF4-FFF2-40B4-BE49-F238E27FC236}">
                <a16:creationId xmlns:a16="http://schemas.microsoft.com/office/drawing/2014/main" id="{8F1F248D-AD31-4E52-88CC-3245CFB6700E}"/>
              </a:ext>
            </a:extLst>
          </p:cNvPr>
          <p:cNvPicPr>
            <a:picLocks noChangeAspect="1"/>
          </p:cNvPicPr>
          <p:nvPr/>
        </p:nvPicPr>
        <p:blipFill>
          <a:blip r:embed="rId6"/>
          <a:stretch>
            <a:fillRect/>
          </a:stretch>
        </p:blipFill>
        <p:spPr>
          <a:xfrm>
            <a:off x="5341360" y="1483730"/>
            <a:ext cx="2608334" cy="2668219"/>
          </a:xfrm>
          <a:prstGeom prst="rect">
            <a:avLst/>
          </a:prstGeom>
        </p:spPr>
      </p:pic>
      <p:sp>
        <p:nvSpPr>
          <p:cNvPr id="7" name="TextBox 6">
            <a:extLst>
              <a:ext uri="{FF2B5EF4-FFF2-40B4-BE49-F238E27FC236}">
                <a16:creationId xmlns:a16="http://schemas.microsoft.com/office/drawing/2014/main" id="{B96A5CD4-97AB-4E53-A051-CBBBFA27BF2A}"/>
              </a:ext>
            </a:extLst>
          </p:cNvPr>
          <p:cNvSpPr txBox="1"/>
          <p:nvPr/>
        </p:nvSpPr>
        <p:spPr>
          <a:xfrm>
            <a:off x="6421120" y="4166800"/>
            <a:ext cx="8356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Weighted</a:t>
            </a:r>
            <a:endParaRPr kumimoji="0" lang="en-SG"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p:txBody>
      </p:sp>
      <p:pic>
        <p:nvPicPr>
          <p:cNvPr id="9" name="Picture 8">
            <a:extLst>
              <a:ext uri="{FF2B5EF4-FFF2-40B4-BE49-F238E27FC236}">
                <a16:creationId xmlns:a16="http://schemas.microsoft.com/office/drawing/2014/main" id="{67DCA776-319A-44D1-BBA7-C7025C1DE65E}"/>
              </a:ext>
            </a:extLst>
          </p:cNvPr>
          <p:cNvPicPr>
            <a:picLocks noChangeAspect="1"/>
          </p:cNvPicPr>
          <p:nvPr/>
        </p:nvPicPr>
        <p:blipFill>
          <a:blip r:embed="rId7"/>
          <a:stretch>
            <a:fillRect/>
          </a:stretch>
        </p:blipFill>
        <p:spPr>
          <a:xfrm>
            <a:off x="1194306" y="1483729"/>
            <a:ext cx="2614721" cy="2668219"/>
          </a:xfrm>
          <a:prstGeom prst="rect">
            <a:avLst/>
          </a:prstGeom>
        </p:spPr>
      </p:pic>
      <p:sp>
        <p:nvSpPr>
          <p:cNvPr id="10" name="TextBox 9">
            <a:extLst>
              <a:ext uri="{FF2B5EF4-FFF2-40B4-BE49-F238E27FC236}">
                <a16:creationId xmlns:a16="http://schemas.microsoft.com/office/drawing/2014/main" id="{F6A4DC39-654F-407E-BC2A-C9EDD8DC2221}"/>
              </a:ext>
            </a:extLst>
          </p:cNvPr>
          <p:cNvSpPr txBox="1"/>
          <p:nvPr/>
        </p:nvSpPr>
        <p:spPr>
          <a:xfrm>
            <a:off x="1789430" y="4166800"/>
            <a:ext cx="10312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Unweighted</a:t>
            </a:r>
            <a:endParaRPr kumimoji="0" lang="en-SG"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p:txBody>
      </p:sp>
      <p:sp>
        <p:nvSpPr>
          <p:cNvPr id="11" name="Google Shape;636;p33">
            <a:extLst>
              <a:ext uri="{FF2B5EF4-FFF2-40B4-BE49-F238E27FC236}">
                <a16:creationId xmlns:a16="http://schemas.microsoft.com/office/drawing/2014/main" id="{9D6A828E-34D7-481E-A128-720C8B18D468}"/>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636;p33">
            <a:extLst>
              <a:ext uri="{FF2B5EF4-FFF2-40B4-BE49-F238E27FC236}">
                <a16:creationId xmlns:a16="http://schemas.microsoft.com/office/drawing/2014/main" id="{0BAF45AE-3B15-4497-BFF9-E894AB1C61D9}"/>
              </a:ext>
            </a:extLst>
          </p:cNvPr>
          <p:cNvSpPr/>
          <p:nvPr/>
        </p:nvSpPr>
        <p:spPr>
          <a:xfrm flipH="1">
            <a:off x="9235440" y="-121920"/>
            <a:ext cx="3784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4420471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0" y="0"/>
            <a:ext cx="4572000" cy="51435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TextBox 13">
            <a:extLst>
              <a:ext uri="{FF2B5EF4-FFF2-40B4-BE49-F238E27FC236}">
                <a16:creationId xmlns:a16="http://schemas.microsoft.com/office/drawing/2014/main" id="{62789FDB-17A2-433A-AD28-E262C8A5AB68}"/>
              </a:ext>
            </a:extLst>
          </p:cNvPr>
          <p:cNvSpPr txBox="1"/>
          <p:nvPr/>
        </p:nvSpPr>
        <p:spPr>
          <a:xfrm>
            <a:off x="88900" y="1353283"/>
            <a:ext cx="43942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DDDDDD"/>
                </a:solidFill>
                <a:effectLst/>
                <a:uLnTx/>
                <a:uFillTx/>
                <a:latin typeface="Roboto" panose="02000000000000000000" pitchFamily="2" charset="0"/>
                <a:ea typeface="Roboto" panose="02000000000000000000" pitchFamily="2" charset="0"/>
                <a:cs typeface="Arial"/>
                <a:sym typeface="Arial"/>
              </a:rPr>
              <a:t>Identify what determines a successful terrorist attack</a:t>
            </a:r>
            <a:endParaRPr kumimoji="0" lang="en-SG" sz="1400" b="1" i="0" u="none" strike="noStrike" kern="0" cap="none" spc="0" normalizeH="0" baseline="0" noProof="0" dirty="0">
              <a:ln>
                <a:noFill/>
              </a:ln>
              <a:solidFill>
                <a:srgbClr val="DDDDDD"/>
              </a:solidFill>
              <a:effectLst/>
              <a:uLnTx/>
              <a:uFillTx/>
              <a:latin typeface="Roboto" panose="02000000000000000000" pitchFamily="2" charset="0"/>
              <a:ea typeface="Roboto" panose="02000000000000000000" pitchFamily="2" charset="0"/>
              <a:cs typeface="Arial"/>
              <a:sym typeface="Arial"/>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4572000" y="0"/>
            <a:ext cx="4571999" cy="51435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4940299" y="1353283"/>
            <a:ext cx="38354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Figure out what terrorists really aim to achieve from the attacks</a:t>
            </a:r>
            <a:endParaRPr kumimoji="0" lang="en-SG" sz="1400" b="1"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p:txBody>
      </p:sp>
      <p:sp>
        <p:nvSpPr>
          <p:cNvPr id="8" name="TextBox 7">
            <a:extLst>
              <a:ext uri="{FF2B5EF4-FFF2-40B4-BE49-F238E27FC236}">
                <a16:creationId xmlns:a16="http://schemas.microsoft.com/office/drawing/2014/main" id="{E4264D1C-3DED-45C4-8809-55B1194B3B67}"/>
              </a:ext>
            </a:extLst>
          </p:cNvPr>
          <p:cNvSpPr txBox="1"/>
          <p:nvPr/>
        </p:nvSpPr>
        <p:spPr>
          <a:xfrm>
            <a:off x="457200" y="2063918"/>
            <a:ext cx="3746500" cy="1200329"/>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0"/>
              </a:spcBef>
              <a:spcAft>
                <a:spcPts val="0"/>
              </a:spcAft>
              <a:buClr>
                <a:srgbClr val="DDDDDD"/>
              </a:buClr>
              <a:buSzTx/>
              <a:buFont typeface="+mj-lt"/>
              <a:buAutoNum type="arabicPeriod"/>
              <a:tabLst/>
              <a:defRPr/>
            </a:pPr>
            <a:r>
              <a:rPr kumimoji="0" lang="en-US" sz="1200" b="0" i="0" u="none" strike="noStrike" kern="0" cap="none" spc="0" normalizeH="0" baseline="0" noProof="0" dirty="0">
                <a:ln>
                  <a:noFill/>
                </a:ln>
                <a:solidFill>
                  <a:srgbClr val="DDDDDD"/>
                </a:solidFill>
                <a:effectLst/>
                <a:uLnTx/>
                <a:uFillTx/>
                <a:latin typeface="Roboto" panose="02000000000000000000" pitchFamily="2" charset="0"/>
                <a:ea typeface="Roboto" panose="02000000000000000000" pitchFamily="2" charset="0"/>
                <a:cs typeface="Arial"/>
                <a:sym typeface="Arial"/>
              </a:rPr>
              <a:t>Find the features that are most important in determining the attack</a:t>
            </a: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endParaRPr kumimoji="0" lang="en-US" sz="1200" b="0" i="0" u="none" strike="noStrike" kern="0" cap="none" spc="0" normalizeH="0" baseline="0" noProof="0" dirty="0">
              <a:ln>
                <a:noFill/>
              </a:ln>
              <a:solidFill>
                <a:srgbClr val="DDDDDD"/>
              </a:solidFill>
              <a:effectLst/>
              <a:uLnTx/>
              <a:uFillTx/>
              <a:latin typeface="Roboto" panose="02000000000000000000" pitchFamily="2" charset="0"/>
              <a:ea typeface="Roboto" panose="02000000000000000000" pitchFamily="2" charset="0"/>
              <a:cs typeface="Arial"/>
              <a:sym typeface="Arial"/>
            </a:endParaRPr>
          </a:p>
          <a:p>
            <a:pPr marL="228600" marR="0" lvl="0" indent="-228600" algn="l" defTabSz="914400" rtl="0" eaLnBrk="1" fontAlgn="auto" latinLnBrk="0" hangingPunct="1">
              <a:lnSpc>
                <a:spcPct val="100000"/>
              </a:lnSpc>
              <a:spcBef>
                <a:spcPts val="0"/>
              </a:spcBef>
              <a:spcAft>
                <a:spcPts val="0"/>
              </a:spcAft>
              <a:buClr>
                <a:srgbClr val="DDDDDD"/>
              </a:buClr>
              <a:buSzTx/>
              <a:buFont typeface="+mj-lt"/>
              <a:buAutoNum type="arabicPeriod"/>
              <a:tabLst/>
              <a:defRPr/>
            </a:pPr>
            <a:r>
              <a:rPr kumimoji="0" lang="en-US" sz="1200" b="0" i="0" u="none" strike="noStrike" kern="0" cap="none" spc="0" normalizeH="0" baseline="0" noProof="0" dirty="0">
                <a:ln>
                  <a:noFill/>
                </a:ln>
                <a:solidFill>
                  <a:srgbClr val="DDDDDD"/>
                </a:solidFill>
                <a:effectLst/>
                <a:uLnTx/>
                <a:uFillTx/>
                <a:latin typeface="Roboto" panose="02000000000000000000" pitchFamily="2" charset="0"/>
                <a:ea typeface="Roboto" panose="02000000000000000000" pitchFamily="2" charset="0"/>
                <a:cs typeface="Arial"/>
                <a:sym typeface="Arial"/>
              </a:rPr>
              <a:t>Predicting whether a terrorist attack would be successful based on the features - classification problem</a:t>
            </a:r>
            <a:endParaRPr kumimoji="0" lang="en-SG" sz="1200" b="0" i="0" u="none" strike="noStrike" kern="0" cap="none" spc="0" normalizeH="0" baseline="0" noProof="0" dirty="0">
              <a:ln>
                <a:noFill/>
              </a:ln>
              <a:solidFill>
                <a:srgbClr val="DDDDDD"/>
              </a:solidFill>
              <a:effectLst/>
              <a:uLnTx/>
              <a:uFillTx/>
              <a:latin typeface="Roboto" panose="02000000000000000000" pitchFamily="2" charset="0"/>
              <a:ea typeface="Roboto" panose="02000000000000000000" pitchFamily="2" charset="0"/>
              <a:cs typeface="Arial"/>
              <a:sym typeface="Arial"/>
            </a:endParaRPr>
          </a:p>
        </p:txBody>
      </p:sp>
      <p:sp>
        <p:nvSpPr>
          <p:cNvPr id="9" name="TextBox 8">
            <a:extLst>
              <a:ext uri="{FF2B5EF4-FFF2-40B4-BE49-F238E27FC236}">
                <a16:creationId xmlns:a16="http://schemas.microsoft.com/office/drawing/2014/main" id="{F51FE08E-1CE4-45B8-8A14-F7C67CA86220}"/>
              </a:ext>
            </a:extLst>
          </p:cNvPr>
          <p:cNvSpPr txBox="1"/>
          <p:nvPr/>
        </p:nvSpPr>
        <p:spPr>
          <a:xfrm>
            <a:off x="4940300" y="2063918"/>
            <a:ext cx="3746500" cy="1200329"/>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Analysis of the motive behind the attack.</a:t>
            </a: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endPar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Analysis of additional information located in the summary column.</a:t>
            </a: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endPar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Use the summary column to predict motive</a:t>
            </a:r>
            <a:endParaRPr kumimoji="0" lang="en-SG"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p:txBody>
      </p:sp>
    </p:spTree>
    <p:extLst>
      <p:ext uri="{BB962C8B-B14F-4D97-AF65-F5344CB8AC3E}">
        <p14:creationId xmlns:p14="http://schemas.microsoft.com/office/powerpoint/2010/main" val="11119820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flipH="1">
            <a:off x="-609600" y="-127000"/>
            <a:ext cx="4318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177800" y="-127000"/>
            <a:ext cx="94996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sp>
        <p:nvSpPr>
          <p:cNvPr id="13" name="TextBox 12">
            <a:extLst>
              <a:ext uri="{FF2B5EF4-FFF2-40B4-BE49-F238E27FC236}">
                <a16:creationId xmlns:a16="http://schemas.microsoft.com/office/drawing/2014/main" id="{FD08D03F-5A71-49BA-B469-9E7707821F94}"/>
              </a:ext>
            </a:extLst>
          </p:cNvPr>
          <p:cNvSpPr txBox="1"/>
          <p:nvPr/>
        </p:nvSpPr>
        <p:spPr>
          <a:xfrm>
            <a:off x="546100" y="856831"/>
            <a:ext cx="3746500" cy="830997"/>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Making use of the “unclean” dataset – text data needs its own pre-processing</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Analysing text data to extract information</a:t>
            </a:r>
          </a:p>
        </p:txBody>
      </p:sp>
      <p:sp>
        <p:nvSpPr>
          <p:cNvPr id="18" name="TextBox 17">
            <a:extLst>
              <a:ext uri="{FF2B5EF4-FFF2-40B4-BE49-F238E27FC236}">
                <a16:creationId xmlns:a16="http://schemas.microsoft.com/office/drawing/2014/main" id="{A7619E54-FC34-4C19-A5EF-1CF74C8F183A}"/>
              </a:ext>
            </a:extLst>
          </p:cNvPr>
          <p:cNvSpPr txBox="1"/>
          <p:nvPr/>
        </p:nvSpPr>
        <p:spPr>
          <a:xfrm>
            <a:off x="5715001" y="1215581"/>
            <a:ext cx="2146300"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Preprocessing</a:t>
            </a:r>
            <a:endParaRPr lang="en-SG" sz="2400" b="1" dirty="0">
              <a:latin typeface="Fira Sans Extra Condensed" panose="020B0503050000020004" pitchFamily="34" charset="0"/>
              <a:ea typeface="Roboto" panose="02000000000000000000" pitchFamily="2" charset="0"/>
            </a:endParaRPr>
          </a:p>
        </p:txBody>
      </p:sp>
      <p:sp>
        <p:nvSpPr>
          <p:cNvPr id="19" name="TextBox 18">
            <a:extLst>
              <a:ext uri="{FF2B5EF4-FFF2-40B4-BE49-F238E27FC236}">
                <a16:creationId xmlns:a16="http://schemas.microsoft.com/office/drawing/2014/main" id="{9D0350EA-0284-458D-8CE4-900484D28233}"/>
              </a:ext>
            </a:extLst>
          </p:cNvPr>
          <p:cNvSpPr txBox="1"/>
          <p:nvPr/>
        </p:nvSpPr>
        <p:spPr>
          <a:xfrm>
            <a:off x="4914901" y="1881580"/>
            <a:ext cx="3746500" cy="1384995"/>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Changing text to lowercase</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Removing punctuation and digits</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Remove stop words</a:t>
            </a:r>
            <a:endParaRPr lang="en-SG" sz="1200" dirty="0">
              <a:latin typeface="Roboto" panose="02000000000000000000" pitchFamily="2" charset="0"/>
              <a:ea typeface="Roboto" panose="02000000000000000000" pitchFamily="2" charset="0"/>
            </a:endParaRPr>
          </a:p>
          <a:p>
            <a:pPr marL="228600" indent="-228600">
              <a:buFont typeface="+mj-lt"/>
              <a:buAutoNum type="arabicPeriod"/>
            </a:pPr>
            <a:endParaRPr lang="en-SG"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Lemmatization</a:t>
            </a:r>
          </a:p>
        </p:txBody>
      </p:sp>
      <p:pic>
        <p:nvPicPr>
          <p:cNvPr id="20" name="Picture 19">
            <a:extLst>
              <a:ext uri="{FF2B5EF4-FFF2-40B4-BE49-F238E27FC236}">
                <a16:creationId xmlns:a16="http://schemas.microsoft.com/office/drawing/2014/main" id="{367BF0C3-DBA7-4556-92B5-21064A41C623}"/>
              </a:ext>
            </a:extLst>
          </p:cNvPr>
          <p:cNvPicPr>
            <a:picLocks noChangeAspect="1"/>
          </p:cNvPicPr>
          <p:nvPr/>
        </p:nvPicPr>
        <p:blipFill>
          <a:blip r:embed="rId2"/>
          <a:stretch>
            <a:fillRect/>
          </a:stretch>
        </p:blipFill>
        <p:spPr>
          <a:xfrm>
            <a:off x="-5956301" y="2214303"/>
            <a:ext cx="4914901" cy="2072366"/>
          </a:xfrm>
          <a:prstGeom prst="rect">
            <a:avLst/>
          </a:prstGeom>
        </p:spPr>
      </p:pic>
      <p:pic>
        <p:nvPicPr>
          <p:cNvPr id="6" name="Picture 5">
            <a:extLst>
              <a:ext uri="{FF2B5EF4-FFF2-40B4-BE49-F238E27FC236}">
                <a16:creationId xmlns:a16="http://schemas.microsoft.com/office/drawing/2014/main" id="{5BA36E04-A89A-4B3B-B7D7-5F249BE60D30}"/>
              </a:ext>
            </a:extLst>
          </p:cNvPr>
          <p:cNvPicPr>
            <a:picLocks noChangeAspect="1"/>
          </p:cNvPicPr>
          <p:nvPr/>
        </p:nvPicPr>
        <p:blipFill>
          <a:blip r:embed="rId3"/>
          <a:stretch>
            <a:fillRect/>
          </a:stretch>
        </p:blipFill>
        <p:spPr>
          <a:xfrm>
            <a:off x="44115" y="1881580"/>
            <a:ext cx="4793655" cy="2855520"/>
          </a:xfrm>
          <a:prstGeom prst="rect">
            <a:avLst/>
          </a:prstGeom>
        </p:spPr>
      </p:pic>
      <p:sp>
        <p:nvSpPr>
          <p:cNvPr id="7" name="Rectangle 6">
            <a:extLst>
              <a:ext uri="{FF2B5EF4-FFF2-40B4-BE49-F238E27FC236}">
                <a16:creationId xmlns:a16="http://schemas.microsoft.com/office/drawing/2014/main" id="{542F60FE-3659-4C82-AD04-A24B90C6F116}"/>
              </a:ext>
            </a:extLst>
          </p:cNvPr>
          <p:cNvSpPr/>
          <p:nvPr/>
        </p:nvSpPr>
        <p:spPr>
          <a:xfrm>
            <a:off x="4914901" y="1800820"/>
            <a:ext cx="2882900" cy="77093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5706154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sp>
        <p:nvSpPr>
          <p:cNvPr id="13" name="TextBox 12">
            <a:extLst>
              <a:ext uri="{FF2B5EF4-FFF2-40B4-BE49-F238E27FC236}">
                <a16:creationId xmlns:a16="http://schemas.microsoft.com/office/drawing/2014/main" id="{FD08D03F-5A71-49BA-B469-9E7707821F94}"/>
              </a:ext>
            </a:extLst>
          </p:cNvPr>
          <p:cNvSpPr txBox="1"/>
          <p:nvPr/>
        </p:nvSpPr>
        <p:spPr>
          <a:xfrm>
            <a:off x="546100" y="856831"/>
            <a:ext cx="3746500" cy="830997"/>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Making use of the “unclean” dataset – text data needs its own pre-processing</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Analysing text data to extract information</a:t>
            </a:r>
          </a:p>
        </p:txBody>
      </p:sp>
      <p:sp>
        <p:nvSpPr>
          <p:cNvPr id="18" name="TextBox 17">
            <a:extLst>
              <a:ext uri="{FF2B5EF4-FFF2-40B4-BE49-F238E27FC236}">
                <a16:creationId xmlns:a16="http://schemas.microsoft.com/office/drawing/2014/main" id="{A7619E54-FC34-4C19-A5EF-1CF74C8F183A}"/>
              </a:ext>
            </a:extLst>
          </p:cNvPr>
          <p:cNvSpPr txBox="1"/>
          <p:nvPr/>
        </p:nvSpPr>
        <p:spPr>
          <a:xfrm>
            <a:off x="5715001" y="1215581"/>
            <a:ext cx="2146300"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Preprocessing</a:t>
            </a:r>
            <a:endParaRPr lang="en-SG" sz="2400" b="1" dirty="0">
              <a:latin typeface="Fira Sans Extra Condensed" panose="020B0503050000020004" pitchFamily="34" charset="0"/>
              <a:ea typeface="Roboto" panose="02000000000000000000" pitchFamily="2" charset="0"/>
            </a:endParaRPr>
          </a:p>
        </p:txBody>
      </p:sp>
      <p:pic>
        <p:nvPicPr>
          <p:cNvPr id="4" name="Picture 3">
            <a:extLst>
              <a:ext uri="{FF2B5EF4-FFF2-40B4-BE49-F238E27FC236}">
                <a16:creationId xmlns:a16="http://schemas.microsoft.com/office/drawing/2014/main" id="{FFB8E2E0-84E7-4DC4-BE98-DFC67F21A330}"/>
              </a:ext>
            </a:extLst>
          </p:cNvPr>
          <p:cNvPicPr>
            <a:picLocks noChangeAspect="1"/>
          </p:cNvPicPr>
          <p:nvPr/>
        </p:nvPicPr>
        <p:blipFill>
          <a:blip r:embed="rId2"/>
          <a:stretch>
            <a:fillRect/>
          </a:stretch>
        </p:blipFill>
        <p:spPr>
          <a:xfrm>
            <a:off x="48635" y="2214303"/>
            <a:ext cx="4914901" cy="2072366"/>
          </a:xfrm>
          <a:prstGeom prst="rect">
            <a:avLst/>
          </a:prstGeom>
        </p:spPr>
      </p:pic>
      <p:pic>
        <p:nvPicPr>
          <p:cNvPr id="11" name="Picture 10">
            <a:extLst>
              <a:ext uri="{FF2B5EF4-FFF2-40B4-BE49-F238E27FC236}">
                <a16:creationId xmlns:a16="http://schemas.microsoft.com/office/drawing/2014/main" id="{87B7A935-33F0-4495-8A26-0D2BED1C4F72}"/>
              </a:ext>
            </a:extLst>
          </p:cNvPr>
          <p:cNvPicPr>
            <a:picLocks noChangeAspect="1"/>
          </p:cNvPicPr>
          <p:nvPr/>
        </p:nvPicPr>
        <p:blipFill>
          <a:blip r:embed="rId3"/>
          <a:stretch>
            <a:fillRect/>
          </a:stretch>
        </p:blipFill>
        <p:spPr>
          <a:xfrm>
            <a:off x="44115" y="-3341270"/>
            <a:ext cx="4793655" cy="2855520"/>
          </a:xfrm>
          <a:prstGeom prst="rect">
            <a:avLst/>
          </a:prstGeom>
        </p:spPr>
      </p:pic>
      <p:sp>
        <p:nvSpPr>
          <p:cNvPr id="12" name="Rectangle 11">
            <a:extLst>
              <a:ext uri="{FF2B5EF4-FFF2-40B4-BE49-F238E27FC236}">
                <a16:creationId xmlns:a16="http://schemas.microsoft.com/office/drawing/2014/main" id="{2434A3B1-FA69-44A4-B2A8-D50890230C76}"/>
              </a:ext>
            </a:extLst>
          </p:cNvPr>
          <p:cNvSpPr/>
          <p:nvPr/>
        </p:nvSpPr>
        <p:spPr>
          <a:xfrm>
            <a:off x="4963536" y="2549595"/>
            <a:ext cx="1930399" cy="41348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5EF0BD1A-C9E6-4F77-B630-495724FB39B0}"/>
              </a:ext>
            </a:extLst>
          </p:cNvPr>
          <p:cNvSpPr txBox="1"/>
          <p:nvPr/>
        </p:nvSpPr>
        <p:spPr>
          <a:xfrm>
            <a:off x="4914901" y="1881580"/>
            <a:ext cx="3746500" cy="1384995"/>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Changing text to lowercase</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Removing punctuation and digits</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Remove stop words</a:t>
            </a:r>
          </a:p>
          <a:p>
            <a:pPr marL="228600" indent="-228600">
              <a:buFont typeface="+mj-lt"/>
              <a:buAutoNum type="arabicPeriod"/>
            </a:pPr>
            <a:endParaRPr lang="en-SG"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Lemmatization</a:t>
            </a:r>
          </a:p>
        </p:txBody>
      </p:sp>
      <p:pic>
        <p:nvPicPr>
          <p:cNvPr id="17" name="Picture 16">
            <a:extLst>
              <a:ext uri="{FF2B5EF4-FFF2-40B4-BE49-F238E27FC236}">
                <a16:creationId xmlns:a16="http://schemas.microsoft.com/office/drawing/2014/main" id="{6642AF49-5139-42F4-ADF7-811E606F1BD7}"/>
              </a:ext>
            </a:extLst>
          </p:cNvPr>
          <p:cNvPicPr>
            <a:picLocks noChangeAspect="1"/>
          </p:cNvPicPr>
          <p:nvPr/>
        </p:nvPicPr>
        <p:blipFill>
          <a:blip r:embed="rId4"/>
          <a:stretch>
            <a:fillRect/>
          </a:stretch>
        </p:blipFill>
        <p:spPr>
          <a:xfrm>
            <a:off x="-5068313" y="2109523"/>
            <a:ext cx="4675695" cy="2469601"/>
          </a:xfrm>
          <a:prstGeom prst="rect">
            <a:avLst/>
          </a:prstGeom>
        </p:spPr>
      </p:pic>
    </p:spTree>
    <p:extLst>
      <p:ext uri="{BB962C8B-B14F-4D97-AF65-F5344CB8AC3E}">
        <p14:creationId xmlns:p14="http://schemas.microsoft.com/office/powerpoint/2010/main" val="13450986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sp>
        <p:nvSpPr>
          <p:cNvPr id="13" name="TextBox 12">
            <a:extLst>
              <a:ext uri="{FF2B5EF4-FFF2-40B4-BE49-F238E27FC236}">
                <a16:creationId xmlns:a16="http://schemas.microsoft.com/office/drawing/2014/main" id="{FD08D03F-5A71-49BA-B469-9E7707821F94}"/>
              </a:ext>
            </a:extLst>
          </p:cNvPr>
          <p:cNvSpPr txBox="1"/>
          <p:nvPr/>
        </p:nvSpPr>
        <p:spPr>
          <a:xfrm>
            <a:off x="546100" y="856831"/>
            <a:ext cx="3746500" cy="830997"/>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Making use of the “unclean” dataset – text data needs its own pre-processing</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Analysing text data to extract information</a:t>
            </a:r>
          </a:p>
        </p:txBody>
      </p:sp>
      <p:sp>
        <p:nvSpPr>
          <p:cNvPr id="18" name="TextBox 17">
            <a:extLst>
              <a:ext uri="{FF2B5EF4-FFF2-40B4-BE49-F238E27FC236}">
                <a16:creationId xmlns:a16="http://schemas.microsoft.com/office/drawing/2014/main" id="{A7619E54-FC34-4C19-A5EF-1CF74C8F183A}"/>
              </a:ext>
            </a:extLst>
          </p:cNvPr>
          <p:cNvSpPr txBox="1"/>
          <p:nvPr/>
        </p:nvSpPr>
        <p:spPr>
          <a:xfrm>
            <a:off x="5715001" y="1215581"/>
            <a:ext cx="2146300"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Preprocessing</a:t>
            </a:r>
            <a:endParaRPr lang="en-SG" sz="2400" b="1" dirty="0">
              <a:latin typeface="Fira Sans Extra Condensed" panose="020B0503050000020004" pitchFamily="34" charset="0"/>
              <a:ea typeface="Roboto" panose="02000000000000000000" pitchFamily="2" charset="0"/>
            </a:endParaRPr>
          </a:p>
        </p:txBody>
      </p:sp>
      <p:pic>
        <p:nvPicPr>
          <p:cNvPr id="4" name="Picture 3">
            <a:extLst>
              <a:ext uri="{FF2B5EF4-FFF2-40B4-BE49-F238E27FC236}">
                <a16:creationId xmlns:a16="http://schemas.microsoft.com/office/drawing/2014/main" id="{FFB8E2E0-84E7-4DC4-BE98-DFC67F21A330}"/>
              </a:ext>
            </a:extLst>
          </p:cNvPr>
          <p:cNvPicPr>
            <a:picLocks noChangeAspect="1"/>
          </p:cNvPicPr>
          <p:nvPr/>
        </p:nvPicPr>
        <p:blipFill>
          <a:blip r:embed="rId2"/>
          <a:stretch>
            <a:fillRect/>
          </a:stretch>
        </p:blipFill>
        <p:spPr>
          <a:xfrm>
            <a:off x="48635" y="-2581199"/>
            <a:ext cx="4914901" cy="2072366"/>
          </a:xfrm>
          <a:prstGeom prst="rect">
            <a:avLst/>
          </a:prstGeom>
        </p:spPr>
      </p:pic>
      <p:sp>
        <p:nvSpPr>
          <p:cNvPr id="12" name="Rectangle 11">
            <a:extLst>
              <a:ext uri="{FF2B5EF4-FFF2-40B4-BE49-F238E27FC236}">
                <a16:creationId xmlns:a16="http://schemas.microsoft.com/office/drawing/2014/main" id="{2434A3B1-FA69-44A4-B2A8-D50890230C76}"/>
              </a:ext>
            </a:extLst>
          </p:cNvPr>
          <p:cNvSpPr/>
          <p:nvPr/>
        </p:nvSpPr>
        <p:spPr>
          <a:xfrm>
            <a:off x="4963536" y="2930841"/>
            <a:ext cx="1930399" cy="41348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5EF0BD1A-C9E6-4F77-B630-495724FB39B0}"/>
              </a:ext>
            </a:extLst>
          </p:cNvPr>
          <p:cNvSpPr txBox="1"/>
          <p:nvPr/>
        </p:nvSpPr>
        <p:spPr>
          <a:xfrm>
            <a:off x="4914900" y="1881580"/>
            <a:ext cx="3746501" cy="1384995"/>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Changing text to lowercase</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Removing punctuation and digits</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Remove stop words</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Lemmatization</a:t>
            </a:r>
          </a:p>
        </p:txBody>
      </p:sp>
      <p:pic>
        <p:nvPicPr>
          <p:cNvPr id="3" name="Picture 2">
            <a:extLst>
              <a:ext uri="{FF2B5EF4-FFF2-40B4-BE49-F238E27FC236}">
                <a16:creationId xmlns:a16="http://schemas.microsoft.com/office/drawing/2014/main" id="{ADB99100-2538-4938-802C-DDA975ADAB74}"/>
              </a:ext>
            </a:extLst>
          </p:cNvPr>
          <p:cNvPicPr>
            <a:picLocks noChangeAspect="1"/>
          </p:cNvPicPr>
          <p:nvPr/>
        </p:nvPicPr>
        <p:blipFill>
          <a:blip r:embed="rId3"/>
          <a:stretch>
            <a:fillRect/>
          </a:stretch>
        </p:blipFill>
        <p:spPr>
          <a:xfrm>
            <a:off x="214887" y="2109523"/>
            <a:ext cx="4675695" cy="2469601"/>
          </a:xfrm>
          <a:prstGeom prst="rect">
            <a:avLst/>
          </a:prstGeom>
        </p:spPr>
      </p:pic>
    </p:spTree>
    <p:extLst>
      <p:ext uri="{BB962C8B-B14F-4D97-AF65-F5344CB8AC3E}">
        <p14:creationId xmlns:p14="http://schemas.microsoft.com/office/powerpoint/2010/main" val="8536269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553E9-1C26-4679-9BE8-B8F219C7E5E5}"/>
              </a:ext>
            </a:extLst>
          </p:cNvPr>
          <p:cNvSpPr>
            <a:spLocks noGrp="1"/>
          </p:cNvSpPr>
          <p:nvPr>
            <p:ph type="title"/>
          </p:nvPr>
        </p:nvSpPr>
        <p:spPr/>
        <p:txBody>
          <a:bodyPr/>
          <a:lstStyle/>
          <a:p>
            <a:r>
              <a:rPr lang="en-US" dirty="0"/>
              <a:t>Motive Column</a:t>
            </a:r>
            <a:endParaRPr lang="en-SG" dirty="0"/>
          </a:p>
        </p:txBody>
      </p:sp>
    </p:spTree>
    <p:extLst>
      <p:ext uri="{BB962C8B-B14F-4D97-AF65-F5344CB8AC3E}">
        <p14:creationId xmlns:p14="http://schemas.microsoft.com/office/powerpoint/2010/main" val="1399367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58;p15">
            <a:extLst>
              <a:ext uri="{FF2B5EF4-FFF2-40B4-BE49-F238E27FC236}">
                <a16:creationId xmlns:a16="http://schemas.microsoft.com/office/drawing/2014/main" id="{83C04849-E97D-436F-9A17-CA9BD4FB92E1}"/>
              </a:ext>
            </a:extLst>
          </p:cNvPr>
          <p:cNvSpPr txBox="1">
            <a:spLocks/>
          </p:cNvSpPr>
          <p:nvPr/>
        </p:nvSpPr>
        <p:spPr>
          <a:xfrm>
            <a:off x="915683"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The dataset</a:t>
            </a:r>
          </a:p>
        </p:txBody>
      </p:sp>
      <p:sp>
        <p:nvSpPr>
          <p:cNvPr id="7" name="Google Shape;58;p15">
            <a:extLst>
              <a:ext uri="{FF2B5EF4-FFF2-40B4-BE49-F238E27FC236}">
                <a16:creationId xmlns:a16="http://schemas.microsoft.com/office/drawing/2014/main" id="{890842B3-8D4C-466A-A8AB-0366A4BC0610}"/>
              </a:ext>
            </a:extLst>
          </p:cNvPr>
          <p:cNvSpPr txBox="1">
            <a:spLocks/>
          </p:cNvSpPr>
          <p:nvPr/>
        </p:nvSpPr>
        <p:spPr>
          <a:xfrm>
            <a:off x="5391332"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EDA</a:t>
            </a:r>
          </a:p>
        </p:txBody>
      </p:sp>
      <p:grpSp>
        <p:nvGrpSpPr>
          <p:cNvPr id="8" name="Group 7">
            <a:extLst>
              <a:ext uri="{FF2B5EF4-FFF2-40B4-BE49-F238E27FC236}">
                <a16:creationId xmlns:a16="http://schemas.microsoft.com/office/drawing/2014/main" id="{C9E960C1-A946-4E6C-A2EC-D9976A03E461}"/>
              </a:ext>
            </a:extLst>
          </p:cNvPr>
          <p:cNvGrpSpPr/>
          <p:nvPr/>
        </p:nvGrpSpPr>
        <p:grpSpPr>
          <a:xfrm>
            <a:off x="1982299" y="447675"/>
            <a:ext cx="884624" cy="1010750"/>
            <a:chOff x="9094456" y="1066192"/>
            <a:chExt cx="427164" cy="488067"/>
          </a:xfrm>
          <a:solidFill>
            <a:schemeClr val="bg1"/>
          </a:solidFill>
        </p:grpSpPr>
        <p:sp>
          <p:nvSpPr>
            <p:cNvPr id="9" name="AutoShape 48">
              <a:extLst>
                <a:ext uri="{FF2B5EF4-FFF2-40B4-BE49-F238E27FC236}">
                  <a16:creationId xmlns:a16="http://schemas.microsoft.com/office/drawing/2014/main" id="{43F8A5ED-89E4-4FD2-A7CC-43569A70FBCA}"/>
                </a:ext>
              </a:extLst>
            </p:cNvPr>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9">
              <a:extLst>
                <a:ext uri="{FF2B5EF4-FFF2-40B4-BE49-F238E27FC236}">
                  <a16:creationId xmlns:a16="http://schemas.microsoft.com/office/drawing/2014/main" id="{DF590F75-F414-438C-A64B-39F0A79462BB}"/>
                </a:ext>
              </a:extLst>
            </p:cNvPr>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AutoShape 50">
              <a:extLst>
                <a:ext uri="{FF2B5EF4-FFF2-40B4-BE49-F238E27FC236}">
                  <a16:creationId xmlns:a16="http://schemas.microsoft.com/office/drawing/2014/main" id="{D266276D-0B75-48FD-8415-D0FBF8591D20}"/>
                </a:ext>
              </a:extLst>
            </p:cNvPr>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AutoShape 51">
              <a:extLst>
                <a:ext uri="{FF2B5EF4-FFF2-40B4-BE49-F238E27FC236}">
                  <a16:creationId xmlns:a16="http://schemas.microsoft.com/office/drawing/2014/main" id="{39F87EAE-0C5C-429B-BDB1-86E18FA2BE2E}"/>
                </a:ext>
              </a:extLst>
            </p:cNvPr>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754BC01A-FDC5-401A-B76C-500C809796A4}"/>
              </a:ext>
            </a:extLst>
          </p:cNvPr>
          <p:cNvGrpSpPr/>
          <p:nvPr/>
        </p:nvGrpSpPr>
        <p:grpSpPr>
          <a:xfrm>
            <a:off x="6202605" y="442864"/>
            <a:ext cx="1010750" cy="1010750"/>
            <a:chOff x="3141697" y="1071199"/>
            <a:chExt cx="488067" cy="488067"/>
          </a:xfrm>
          <a:solidFill>
            <a:schemeClr val="bg2">
              <a:lumMod val="75000"/>
            </a:schemeClr>
          </a:solidFill>
        </p:grpSpPr>
        <p:sp>
          <p:nvSpPr>
            <p:cNvPr id="14" name="AutoShape 126">
              <a:extLst>
                <a:ext uri="{FF2B5EF4-FFF2-40B4-BE49-F238E27FC236}">
                  <a16:creationId xmlns:a16="http://schemas.microsoft.com/office/drawing/2014/main" id="{65FCFD3B-EC91-4D8F-BFF8-7CC286AAF9FF}"/>
                </a:ext>
              </a:extLst>
            </p:cNvPr>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5" name="AutoShape 127">
              <a:extLst>
                <a:ext uri="{FF2B5EF4-FFF2-40B4-BE49-F238E27FC236}">
                  <a16:creationId xmlns:a16="http://schemas.microsoft.com/office/drawing/2014/main" id="{4C0AAABE-E0C7-4D86-8695-1D6E60340658}"/>
                </a:ext>
              </a:extLst>
            </p:cNvPr>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grpSp>
      <p:sp>
        <p:nvSpPr>
          <p:cNvPr id="22" name="Google Shape;58;p15">
            <a:extLst>
              <a:ext uri="{FF2B5EF4-FFF2-40B4-BE49-F238E27FC236}">
                <a16:creationId xmlns:a16="http://schemas.microsoft.com/office/drawing/2014/main" id="{E7B96C59-0104-4E5B-8B5D-99522F9EE28D}"/>
              </a:ext>
            </a:extLst>
          </p:cNvPr>
          <p:cNvSpPr txBox="1">
            <a:spLocks/>
          </p:cNvSpPr>
          <p:nvPr/>
        </p:nvSpPr>
        <p:spPr>
          <a:xfrm>
            <a:off x="534738" y="3821395"/>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Machine Learning</a:t>
            </a:r>
          </a:p>
        </p:txBody>
      </p:sp>
      <p:grpSp>
        <p:nvGrpSpPr>
          <p:cNvPr id="28" name="Group 27">
            <a:extLst>
              <a:ext uri="{FF2B5EF4-FFF2-40B4-BE49-F238E27FC236}">
                <a16:creationId xmlns:a16="http://schemas.microsoft.com/office/drawing/2014/main" id="{E158D141-B19F-43FF-BB40-4C884A0DFD4D}"/>
              </a:ext>
            </a:extLst>
          </p:cNvPr>
          <p:cNvGrpSpPr/>
          <p:nvPr/>
        </p:nvGrpSpPr>
        <p:grpSpPr>
          <a:xfrm>
            <a:off x="1893272" y="2650932"/>
            <a:ext cx="1072259" cy="1221776"/>
            <a:chOff x="8196263" y="4981575"/>
            <a:chExt cx="796925" cy="908050"/>
          </a:xfrm>
          <a:solidFill>
            <a:schemeClr val="bg2">
              <a:lumMod val="75000"/>
            </a:schemeClr>
          </a:solidFill>
        </p:grpSpPr>
        <p:sp>
          <p:nvSpPr>
            <p:cNvPr id="29" name="Freeform 5">
              <a:extLst>
                <a:ext uri="{FF2B5EF4-FFF2-40B4-BE49-F238E27FC236}">
                  <a16:creationId xmlns:a16="http://schemas.microsoft.com/office/drawing/2014/main" id="{A0B2F099-94B7-426D-88ED-E8546EEFDDD1}"/>
                </a:ext>
              </a:extLst>
            </p:cNvPr>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7"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0" name="Freeform 6">
              <a:extLst>
                <a:ext uri="{FF2B5EF4-FFF2-40B4-BE49-F238E27FC236}">
                  <a16:creationId xmlns:a16="http://schemas.microsoft.com/office/drawing/2014/main" id="{BC4712D0-64FB-4FDA-A211-A750374C1D06}"/>
                </a:ext>
              </a:extLst>
            </p:cNvPr>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1" name="Freeform 7">
              <a:extLst>
                <a:ext uri="{FF2B5EF4-FFF2-40B4-BE49-F238E27FC236}">
                  <a16:creationId xmlns:a16="http://schemas.microsoft.com/office/drawing/2014/main" id="{93F2F8A7-349B-4027-A7CB-78A75F160A51}"/>
                </a:ext>
              </a:extLst>
            </p:cNvPr>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2" name="Freeform 8">
              <a:extLst>
                <a:ext uri="{FF2B5EF4-FFF2-40B4-BE49-F238E27FC236}">
                  <a16:creationId xmlns:a16="http://schemas.microsoft.com/office/drawing/2014/main" id="{D2FA11B5-1146-49BB-A22D-AB9AC63737C9}"/>
                </a:ext>
              </a:extLst>
            </p:cNvPr>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3" name="Freeform 9">
              <a:extLst>
                <a:ext uri="{FF2B5EF4-FFF2-40B4-BE49-F238E27FC236}">
                  <a16:creationId xmlns:a16="http://schemas.microsoft.com/office/drawing/2014/main" id="{A27E2537-0665-4123-A3BE-460865A2F855}"/>
                </a:ext>
              </a:extLst>
            </p:cNvPr>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4" name="Freeform 10">
              <a:extLst>
                <a:ext uri="{FF2B5EF4-FFF2-40B4-BE49-F238E27FC236}">
                  <a16:creationId xmlns:a16="http://schemas.microsoft.com/office/drawing/2014/main" id="{9C5AE446-7EC5-4498-ACA4-F81C249DA288}"/>
                </a:ext>
              </a:extLst>
            </p:cNvPr>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5" name="Freeform 11">
              <a:extLst>
                <a:ext uri="{FF2B5EF4-FFF2-40B4-BE49-F238E27FC236}">
                  <a16:creationId xmlns:a16="http://schemas.microsoft.com/office/drawing/2014/main" id="{1D6EFDB7-DA90-4BA3-94AA-B4AD4E436DED}"/>
                </a:ext>
              </a:extLst>
            </p:cNvPr>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grpSp>
      <p:sp>
        <p:nvSpPr>
          <p:cNvPr id="36" name="Google Shape;58;p15">
            <a:extLst>
              <a:ext uri="{FF2B5EF4-FFF2-40B4-BE49-F238E27FC236}">
                <a16:creationId xmlns:a16="http://schemas.microsoft.com/office/drawing/2014/main" id="{8BE009C7-D778-4FDC-8BD4-5DB5FFBDBB80}"/>
              </a:ext>
            </a:extLst>
          </p:cNvPr>
          <p:cNvSpPr txBox="1">
            <a:spLocks/>
          </p:cNvSpPr>
          <p:nvPr/>
        </p:nvSpPr>
        <p:spPr>
          <a:xfrm>
            <a:off x="4922017" y="3821394"/>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Final Insights</a:t>
            </a:r>
          </a:p>
        </p:txBody>
      </p:sp>
      <p:grpSp>
        <p:nvGrpSpPr>
          <p:cNvPr id="45" name="Group 44">
            <a:extLst>
              <a:ext uri="{FF2B5EF4-FFF2-40B4-BE49-F238E27FC236}">
                <a16:creationId xmlns:a16="http://schemas.microsoft.com/office/drawing/2014/main" id="{3667E299-529A-4550-94E2-36C6BC70F7FC}"/>
              </a:ext>
            </a:extLst>
          </p:cNvPr>
          <p:cNvGrpSpPr/>
          <p:nvPr/>
        </p:nvGrpSpPr>
        <p:grpSpPr>
          <a:xfrm>
            <a:off x="6130283" y="2650932"/>
            <a:ext cx="1440472" cy="1259822"/>
            <a:chOff x="2437300" y="2768688"/>
            <a:chExt cx="400024" cy="349856"/>
          </a:xfrm>
          <a:solidFill>
            <a:schemeClr val="bg2">
              <a:lumMod val="75000"/>
            </a:schemeClr>
          </a:solidFill>
        </p:grpSpPr>
        <p:sp>
          <p:nvSpPr>
            <p:cNvPr id="46" name="Freeform 104">
              <a:extLst>
                <a:ext uri="{FF2B5EF4-FFF2-40B4-BE49-F238E27FC236}">
                  <a16:creationId xmlns:a16="http://schemas.microsoft.com/office/drawing/2014/main" id="{1F410F4F-EAFF-4AAF-B31E-75CAE7D74B45}"/>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47" name="Freeform 105">
              <a:extLst>
                <a:ext uri="{FF2B5EF4-FFF2-40B4-BE49-F238E27FC236}">
                  <a16:creationId xmlns:a16="http://schemas.microsoft.com/office/drawing/2014/main" id="{53CBE6BA-F2FC-4D8C-B334-677ABEF01A29}"/>
                </a:ext>
              </a:extLst>
            </p:cNvPr>
            <p:cNvSpPr>
              <a:spLocks noEditPoints="1"/>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grpSp>
      <p:pic>
        <p:nvPicPr>
          <p:cNvPr id="25" name="Picture 24">
            <a:extLst>
              <a:ext uri="{FF2B5EF4-FFF2-40B4-BE49-F238E27FC236}">
                <a16:creationId xmlns:a16="http://schemas.microsoft.com/office/drawing/2014/main" id="{86230E7D-FF12-4FBC-9CB8-4F5ACB03D59A}"/>
              </a:ext>
            </a:extLst>
          </p:cNvPr>
          <p:cNvPicPr>
            <a:picLocks noChangeAspect="1"/>
          </p:cNvPicPr>
          <p:nvPr/>
        </p:nvPicPr>
        <p:blipFill>
          <a:blip r:embed="rId3"/>
          <a:stretch>
            <a:fillRect/>
          </a:stretch>
        </p:blipFill>
        <p:spPr>
          <a:xfrm>
            <a:off x="-5740532" y="953795"/>
            <a:ext cx="2991267" cy="2438740"/>
          </a:xfrm>
          <a:prstGeom prst="rect">
            <a:avLst/>
          </a:prstGeom>
        </p:spPr>
      </p:pic>
      <p:sp>
        <p:nvSpPr>
          <p:cNvPr id="26" name="Rectangle 25">
            <a:extLst>
              <a:ext uri="{FF2B5EF4-FFF2-40B4-BE49-F238E27FC236}">
                <a16:creationId xmlns:a16="http://schemas.microsoft.com/office/drawing/2014/main" id="{E50D733F-5837-458E-A95F-882EC290B2D6}"/>
              </a:ext>
            </a:extLst>
          </p:cNvPr>
          <p:cNvSpPr/>
          <p:nvPr/>
        </p:nvSpPr>
        <p:spPr>
          <a:xfrm>
            <a:off x="-5591072" y="1323975"/>
            <a:ext cx="2533650" cy="2962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9521895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6"/>
                                        </p:tgtEl>
                                      </p:cBhvr>
                                    </p:animEffect>
                                    <p:set>
                                      <p:cBhvr>
                                        <p:cTn id="7"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5C2B9-7B89-4308-9B8F-57A1F4D6AB83}"/>
              </a:ext>
            </a:extLst>
          </p:cNvPr>
          <p:cNvSpPr>
            <a:spLocks noGrp="1"/>
          </p:cNvSpPr>
          <p:nvPr>
            <p:ph type="title"/>
          </p:nvPr>
        </p:nvSpPr>
        <p:spPr>
          <a:xfrm>
            <a:off x="311700" y="220450"/>
            <a:ext cx="8520600" cy="841800"/>
          </a:xfrm>
        </p:spPr>
        <p:txBody>
          <a:bodyPr/>
          <a:lstStyle/>
          <a:p>
            <a:r>
              <a:rPr lang="en-US" sz="3200" dirty="0"/>
              <a:t>Bag-of-Words model + </a:t>
            </a:r>
            <a:r>
              <a:rPr lang="en-SG" sz="3200" dirty="0"/>
              <a:t>Latent Dirichlet Allocation</a:t>
            </a:r>
          </a:p>
        </p:txBody>
      </p:sp>
      <p:pic>
        <p:nvPicPr>
          <p:cNvPr id="4" name="Picture 3">
            <a:extLst>
              <a:ext uri="{FF2B5EF4-FFF2-40B4-BE49-F238E27FC236}">
                <a16:creationId xmlns:a16="http://schemas.microsoft.com/office/drawing/2014/main" id="{5C4D6A9C-1528-4A22-99E5-C3974260B12F}"/>
              </a:ext>
            </a:extLst>
          </p:cNvPr>
          <p:cNvPicPr>
            <a:picLocks noChangeAspect="1"/>
          </p:cNvPicPr>
          <p:nvPr/>
        </p:nvPicPr>
        <p:blipFill>
          <a:blip r:embed="rId2"/>
          <a:stretch>
            <a:fillRect/>
          </a:stretch>
        </p:blipFill>
        <p:spPr>
          <a:xfrm>
            <a:off x="299441" y="1564767"/>
            <a:ext cx="4374159" cy="2013966"/>
          </a:xfrm>
          <a:prstGeom prst="rect">
            <a:avLst/>
          </a:prstGeom>
        </p:spPr>
      </p:pic>
      <p:pic>
        <p:nvPicPr>
          <p:cNvPr id="6" name="Picture 5">
            <a:extLst>
              <a:ext uri="{FF2B5EF4-FFF2-40B4-BE49-F238E27FC236}">
                <a16:creationId xmlns:a16="http://schemas.microsoft.com/office/drawing/2014/main" id="{E794AFE8-D3FF-42CC-9398-F356F44A33E5}"/>
              </a:ext>
            </a:extLst>
          </p:cNvPr>
          <p:cNvPicPr>
            <a:picLocks noChangeAspect="1"/>
          </p:cNvPicPr>
          <p:nvPr/>
        </p:nvPicPr>
        <p:blipFill>
          <a:blip r:embed="rId3"/>
          <a:stretch>
            <a:fillRect/>
          </a:stretch>
        </p:blipFill>
        <p:spPr>
          <a:xfrm>
            <a:off x="4768218" y="1495077"/>
            <a:ext cx="4197982" cy="2635536"/>
          </a:xfrm>
          <a:prstGeom prst="rect">
            <a:avLst/>
          </a:prstGeom>
        </p:spPr>
      </p:pic>
      <p:pic>
        <p:nvPicPr>
          <p:cNvPr id="8" name="Picture 7">
            <a:extLst>
              <a:ext uri="{FF2B5EF4-FFF2-40B4-BE49-F238E27FC236}">
                <a16:creationId xmlns:a16="http://schemas.microsoft.com/office/drawing/2014/main" id="{5A2485DE-0ECC-455E-ACEF-C46D5B0C6BAD}"/>
              </a:ext>
            </a:extLst>
          </p:cNvPr>
          <p:cNvPicPr>
            <a:picLocks noChangeAspect="1"/>
          </p:cNvPicPr>
          <p:nvPr/>
        </p:nvPicPr>
        <p:blipFill>
          <a:blip r:embed="rId4"/>
          <a:stretch>
            <a:fillRect/>
          </a:stretch>
        </p:blipFill>
        <p:spPr>
          <a:xfrm>
            <a:off x="4783752" y="5727700"/>
            <a:ext cx="4197982" cy="2759687"/>
          </a:xfrm>
          <a:prstGeom prst="rect">
            <a:avLst/>
          </a:prstGeom>
        </p:spPr>
      </p:pic>
      <p:sp>
        <p:nvSpPr>
          <p:cNvPr id="9" name="TextBox 8">
            <a:extLst>
              <a:ext uri="{FF2B5EF4-FFF2-40B4-BE49-F238E27FC236}">
                <a16:creationId xmlns:a16="http://schemas.microsoft.com/office/drawing/2014/main" id="{E4476583-6F8E-4366-AEA9-CC61564DA097}"/>
              </a:ext>
            </a:extLst>
          </p:cNvPr>
          <p:cNvSpPr txBox="1"/>
          <p:nvPr/>
        </p:nvSpPr>
        <p:spPr>
          <a:xfrm>
            <a:off x="5288775" y="1012887"/>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Most populated topic</a:t>
            </a:r>
            <a:endParaRPr lang="en-SG" sz="2400" b="1" dirty="0">
              <a:latin typeface="Fira Sans Extra Condensed" panose="020B0503050000020004" pitchFamily="34" charset="0"/>
              <a:ea typeface="Roboto" panose="02000000000000000000" pitchFamily="2" charset="0"/>
            </a:endParaRPr>
          </a:p>
        </p:txBody>
      </p:sp>
      <p:sp>
        <p:nvSpPr>
          <p:cNvPr id="10" name="TextBox 9">
            <a:extLst>
              <a:ext uri="{FF2B5EF4-FFF2-40B4-BE49-F238E27FC236}">
                <a16:creationId xmlns:a16="http://schemas.microsoft.com/office/drawing/2014/main" id="{2DFBF3CF-D181-4266-B653-E0AB554E18B8}"/>
              </a:ext>
            </a:extLst>
          </p:cNvPr>
          <p:cNvSpPr txBox="1"/>
          <p:nvPr/>
        </p:nvSpPr>
        <p:spPr>
          <a:xfrm>
            <a:off x="5379117" y="5266035"/>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Least populated topic</a:t>
            </a:r>
            <a:endParaRPr lang="en-SG" sz="2400"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29996424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5C2B9-7B89-4308-9B8F-57A1F4D6AB83}"/>
              </a:ext>
            </a:extLst>
          </p:cNvPr>
          <p:cNvSpPr>
            <a:spLocks noGrp="1"/>
          </p:cNvSpPr>
          <p:nvPr>
            <p:ph type="title"/>
          </p:nvPr>
        </p:nvSpPr>
        <p:spPr>
          <a:xfrm>
            <a:off x="311700" y="220450"/>
            <a:ext cx="8520600" cy="841800"/>
          </a:xfrm>
        </p:spPr>
        <p:txBody>
          <a:bodyPr/>
          <a:lstStyle/>
          <a:p>
            <a:r>
              <a:rPr lang="en-US" sz="3200" dirty="0"/>
              <a:t>Bag-of-Words model + </a:t>
            </a:r>
            <a:r>
              <a:rPr lang="en-SG" sz="3200" dirty="0"/>
              <a:t>Latent Dirichlet Allocation</a:t>
            </a:r>
          </a:p>
        </p:txBody>
      </p:sp>
      <p:pic>
        <p:nvPicPr>
          <p:cNvPr id="4" name="Picture 3">
            <a:extLst>
              <a:ext uri="{FF2B5EF4-FFF2-40B4-BE49-F238E27FC236}">
                <a16:creationId xmlns:a16="http://schemas.microsoft.com/office/drawing/2014/main" id="{5C4D6A9C-1528-4A22-99E5-C3974260B12F}"/>
              </a:ext>
            </a:extLst>
          </p:cNvPr>
          <p:cNvPicPr>
            <a:picLocks noChangeAspect="1"/>
          </p:cNvPicPr>
          <p:nvPr/>
        </p:nvPicPr>
        <p:blipFill>
          <a:blip r:embed="rId3"/>
          <a:stretch>
            <a:fillRect/>
          </a:stretch>
        </p:blipFill>
        <p:spPr>
          <a:xfrm>
            <a:off x="299441" y="1564767"/>
            <a:ext cx="4374159" cy="2013966"/>
          </a:xfrm>
          <a:prstGeom prst="rect">
            <a:avLst/>
          </a:prstGeom>
        </p:spPr>
      </p:pic>
      <p:pic>
        <p:nvPicPr>
          <p:cNvPr id="7" name="Picture 6">
            <a:extLst>
              <a:ext uri="{FF2B5EF4-FFF2-40B4-BE49-F238E27FC236}">
                <a16:creationId xmlns:a16="http://schemas.microsoft.com/office/drawing/2014/main" id="{2C455361-4C74-4510-9D6B-51DF41015B6B}"/>
              </a:ext>
            </a:extLst>
          </p:cNvPr>
          <p:cNvPicPr>
            <a:picLocks noChangeAspect="1"/>
          </p:cNvPicPr>
          <p:nvPr/>
        </p:nvPicPr>
        <p:blipFill>
          <a:blip r:embed="rId4"/>
          <a:stretch>
            <a:fillRect/>
          </a:stretch>
        </p:blipFill>
        <p:spPr>
          <a:xfrm>
            <a:off x="4783752" y="1564767"/>
            <a:ext cx="4197982" cy="2759687"/>
          </a:xfrm>
          <a:prstGeom prst="rect">
            <a:avLst/>
          </a:prstGeom>
        </p:spPr>
      </p:pic>
      <p:sp>
        <p:nvSpPr>
          <p:cNvPr id="9" name="TextBox 8">
            <a:extLst>
              <a:ext uri="{FF2B5EF4-FFF2-40B4-BE49-F238E27FC236}">
                <a16:creationId xmlns:a16="http://schemas.microsoft.com/office/drawing/2014/main" id="{BD0F80AE-636E-4863-AB5B-DA808F74F6BA}"/>
              </a:ext>
            </a:extLst>
          </p:cNvPr>
          <p:cNvSpPr txBox="1"/>
          <p:nvPr/>
        </p:nvSpPr>
        <p:spPr>
          <a:xfrm>
            <a:off x="5379117" y="1103102"/>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Least populated topic</a:t>
            </a:r>
            <a:endParaRPr lang="en-SG" sz="2400" b="1" dirty="0">
              <a:latin typeface="Fira Sans Extra Condensed" panose="020B0503050000020004" pitchFamily="34" charset="0"/>
              <a:ea typeface="Roboto" panose="02000000000000000000" pitchFamily="2" charset="0"/>
            </a:endParaRPr>
          </a:p>
        </p:txBody>
      </p:sp>
      <p:pic>
        <p:nvPicPr>
          <p:cNvPr id="10" name="Picture 9">
            <a:extLst>
              <a:ext uri="{FF2B5EF4-FFF2-40B4-BE49-F238E27FC236}">
                <a16:creationId xmlns:a16="http://schemas.microsoft.com/office/drawing/2014/main" id="{605E1234-9D3F-4C11-8644-12CF5809A3AF}"/>
              </a:ext>
            </a:extLst>
          </p:cNvPr>
          <p:cNvPicPr>
            <a:picLocks noChangeAspect="1"/>
          </p:cNvPicPr>
          <p:nvPr/>
        </p:nvPicPr>
        <p:blipFill>
          <a:blip r:embed="rId5"/>
          <a:stretch>
            <a:fillRect/>
          </a:stretch>
        </p:blipFill>
        <p:spPr>
          <a:xfrm>
            <a:off x="9427665" y="1585292"/>
            <a:ext cx="4197982" cy="2635536"/>
          </a:xfrm>
          <a:prstGeom prst="rect">
            <a:avLst/>
          </a:prstGeom>
        </p:spPr>
      </p:pic>
      <p:sp>
        <p:nvSpPr>
          <p:cNvPr id="11" name="TextBox 10">
            <a:extLst>
              <a:ext uri="{FF2B5EF4-FFF2-40B4-BE49-F238E27FC236}">
                <a16:creationId xmlns:a16="http://schemas.microsoft.com/office/drawing/2014/main" id="{FFCE09DE-3DB5-4822-B3BC-554124F8C876}"/>
              </a:ext>
            </a:extLst>
          </p:cNvPr>
          <p:cNvSpPr txBox="1"/>
          <p:nvPr/>
        </p:nvSpPr>
        <p:spPr>
          <a:xfrm>
            <a:off x="9948222" y="1103102"/>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Most populated topic</a:t>
            </a:r>
            <a:endParaRPr lang="en-SG" sz="2400" b="1" dirty="0">
              <a:latin typeface="Fira Sans Extra Condensed" panose="020B0503050000020004" pitchFamily="34" charset="0"/>
              <a:ea typeface="Roboto" panose="02000000000000000000" pitchFamily="2" charset="0"/>
            </a:endParaRPr>
          </a:p>
        </p:txBody>
      </p:sp>
      <p:pic>
        <p:nvPicPr>
          <p:cNvPr id="14" name="Picture 13">
            <a:extLst>
              <a:ext uri="{FF2B5EF4-FFF2-40B4-BE49-F238E27FC236}">
                <a16:creationId xmlns:a16="http://schemas.microsoft.com/office/drawing/2014/main" id="{2398D9DA-C001-4A15-840F-A41582FC0CBC}"/>
              </a:ext>
            </a:extLst>
          </p:cNvPr>
          <p:cNvPicPr>
            <a:picLocks noChangeAspect="1"/>
          </p:cNvPicPr>
          <p:nvPr/>
        </p:nvPicPr>
        <p:blipFill>
          <a:blip r:embed="rId6"/>
          <a:stretch>
            <a:fillRect/>
          </a:stretch>
        </p:blipFill>
        <p:spPr>
          <a:xfrm>
            <a:off x="4893787" y="5646116"/>
            <a:ext cx="4194255" cy="2759687"/>
          </a:xfrm>
          <a:prstGeom prst="rect">
            <a:avLst/>
          </a:prstGeom>
        </p:spPr>
      </p:pic>
      <p:sp>
        <p:nvSpPr>
          <p:cNvPr id="15" name="TextBox 14">
            <a:extLst>
              <a:ext uri="{FF2B5EF4-FFF2-40B4-BE49-F238E27FC236}">
                <a16:creationId xmlns:a16="http://schemas.microsoft.com/office/drawing/2014/main" id="{FF343481-7EFE-47BA-855C-68C6FF8D98A7}"/>
              </a:ext>
            </a:extLst>
          </p:cNvPr>
          <p:cNvSpPr txBox="1"/>
          <p:nvPr/>
        </p:nvSpPr>
        <p:spPr>
          <a:xfrm>
            <a:off x="3033108" y="5143500"/>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TF-IDF</a:t>
            </a:r>
            <a:endParaRPr lang="en-SG" sz="2400" b="1" dirty="0">
              <a:latin typeface="Fira Sans Extra Condensed" panose="020B0503050000020004" pitchFamily="34" charset="0"/>
              <a:ea typeface="Roboto" panose="02000000000000000000" pitchFamily="2" charset="0"/>
            </a:endParaRPr>
          </a:p>
        </p:txBody>
      </p:sp>
      <p:pic>
        <p:nvPicPr>
          <p:cNvPr id="16" name="Picture 15">
            <a:extLst>
              <a:ext uri="{FF2B5EF4-FFF2-40B4-BE49-F238E27FC236}">
                <a16:creationId xmlns:a16="http://schemas.microsoft.com/office/drawing/2014/main" id="{819DEB16-D9C4-4ACF-85E4-035B11597152}"/>
              </a:ext>
            </a:extLst>
          </p:cNvPr>
          <p:cNvPicPr>
            <a:picLocks noChangeAspect="1"/>
          </p:cNvPicPr>
          <p:nvPr/>
        </p:nvPicPr>
        <p:blipFill>
          <a:blip r:embed="rId7"/>
          <a:stretch>
            <a:fillRect/>
          </a:stretch>
        </p:blipFill>
        <p:spPr>
          <a:xfrm>
            <a:off x="197841" y="5769409"/>
            <a:ext cx="4374159" cy="1034747"/>
          </a:xfrm>
          <a:prstGeom prst="rect">
            <a:avLst/>
          </a:prstGeom>
        </p:spPr>
      </p:pic>
    </p:spTree>
    <p:extLst>
      <p:ext uri="{BB962C8B-B14F-4D97-AF65-F5344CB8AC3E}">
        <p14:creationId xmlns:p14="http://schemas.microsoft.com/office/powerpoint/2010/main" val="32849158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5C2B9-7B89-4308-9B8F-57A1F4D6AB83}"/>
              </a:ext>
            </a:extLst>
          </p:cNvPr>
          <p:cNvSpPr>
            <a:spLocks noGrp="1"/>
          </p:cNvSpPr>
          <p:nvPr>
            <p:ph type="title"/>
          </p:nvPr>
        </p:nvSpPr>
        <p:spPr>
          <a:xfrm>
            <a:off x="311700" y="220450"/>
            <a:ext cx="8520600" cy="841800"/>
          </a:xfrm>
        </p:spPr>
        <p:txBody>
          <a:bodyPr/>
          <a:lstStyle/>
          <a:p>
            <a:r>
              <a:rPr lang="en-US" sz="3200" dirty="0"/>
              <a:t>TF-IDF model + </a:t>
            </a:r>
            <a:r>
              <a:rPr lang="en-SG" sz="3200" dirty="0"/>
              <a:t>Latent Dirichlet Allocation</a:t>
            </a:r>
          </a:p>
        </p:txBody>
      </p:sp>
      <p:pic>
        <p:nvPicPr>
          <p:cNvPr id="4" name="Picture 3">
            <a:extLst>
              <a:ext uri="{FF2B5EF4-FFF2-40B4-BE49-F238E27FC236}">
                <a16:creationId xmlns:a16="http://schemas.microsoft.com/office/drawing/2014/main" id="{5C4D6A9C-1528-4A22-99E5-C3974260B12F}"/>
              </a:ext>
            </a:extLst>
          </p:cNvPr>
          <p:cNvPicPr>
            <a:picLocks noChangeAspect="1"/>
          </p:cNvPicPr>
          <p:nvPr/>
        </p:nvPicPr>
        <p:blipFill>
          <a:blip r:embed="rId2"/>
          <a:stretch>
            <a:fillRect/>
          </a:stretch>
        </p:blipFill>
        <p:spPr>
          <a:xfrm>
            <a:off x="-4615459" y="1564767"/>
            <a:ext cx="4374159" cy="2013966"/>
          </a:xfrm>
          <a:prstGeom prst="rect">
            <a:avLst/>
          </a:prstGeom>
        </p:spPr>
      </p:pic>
      <p:pic>
        <p:nvPicPr>
          <p:cNvPr id="7" name="Picture 6">
            <a:extLst>
              <a:ext uri="{FF2B5EF4-FFF2-40B4-BE49-F238E27FC236}">
                <a16:creationId xmlns:a16="http://schemas.microsoft.com/office/drawing/2014/main" id="{2C455361-4C74-4510-9D6B-51DF41015B6B}"/>
              </a:ext>
            </a:extLst>
          </p:cNvPr>
          <p:cNvPicPr>
            <a:picLocks noChangeAspect="1"/>
          </p:cNvPicPr>
          <p:nvPr/>
        </p:nvPicPr>
        <p:blipFill>
          <a:blip r:embed="rId3"/>
          <a:stretch>
            <a:fillRect/>
          </a:stretch>
        </p:blipFill>
        <p:spPr>
          <a:xfrm>
            <a:off x="9647852" y="1564767"/>
            <a:ext cx="4197982" cy="2759687"/>
          </a:xfrm>
          <a:prstGeom prst="rect">
            <a:avLst/>
          </a:prstGeom>
        </p:spPr>
      </p:pic>
      <p:sp>
        <p:nvSpPr>
          <p:cNvPr id="9" name="TextBox 8">
            <a:extLst>
              <a:ext uri="{FF2B5EF4-FFF2-40B4-BE49-F238E27FC236}">
                <a16:creationId xmlns:a16="http://schemas.microsoft.com/office/drawing/2014/main" id="{BD0F80AE-636E-4863-AB5B-DA808F74F6BA}"/>
              </a:ext>
            </a:extLst>
          </p:cNvPr>
          <p:cNvSpPr txBox="1"/>
          <p:nvPr/>
        </p:nvSpPr>
        <p:spPr>
          <a:xfrm>
            <a:off x="10243217" y="1103102"/>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Least populated topic</a:t>
            </a:r>
            <a:endParaRPr lang="en-SG" sz="2400" b="1" dirty="0">
              <a:latin typeface="Fira Sans Extra Condensed" panose="020B0503050000020004" pitchFamily="34" charset="0"/>
              <a:ea typeface="Roboto" panose="02000000000000000000" pitchFamily="2" charset="0"/>
            </a:endParaRPr>
          </a:p>
        </p:txBody>
      </p:sp>
      <p:pic>
        <p:nvPicPr>
          <p:cNvPr id="10" name="Picture 9">
            <a:extLst>
              <a:ext uri="{FF2B5EF4-FFF2-40B4-BE49-F238E27FC236}">
                <a16:creationId xmlns:a16="http://schemas.microsoft.com/office/drawing/2014/main" id="{605E1234-9D3F-4C11-8644-12CF5809A3AF}"/>
              </a:ext>
            </a:extLst>
          </p:cNvPr>
          <p:cNvPicPr>
            <a:picLocks noChangeAspect="1"/>
          </p:cNvPicPr>
          <p:nvPr/>
        </p:nvPicPr>
        <p:blipFill>
          <a:blip r:embed="rId4"/>
          <a:stretch>
            <a:fillRect/>
          </a:stretch>
        </p:blipFill>
        <p:spPr>
          <a:xfrm>
            <a:off x="9427665" y="1585292"/>
            <a:ext cx="4197982" cy="2635536"/>
          </a:xfrm>
          <a:prstGeom prst="rect">
            <a:avLst/>
          </a:prstGeom>
        </p:spPr>
      </p:pic>
      <p:sp>
        <p:nvSpPr>
          <p:cNvPr id="11" name="TextBox 10">
            <a:extLst>
              <a:ext uri="{FF2B5EF4-FFF2-40B4-BE49-F238E27FC236}">
                <a16:creationId xmlns:a16="http://schemas.microsoft.com/office/drawing/2014/main" id="{FFCE09DE-3DB5-4822-B3BC-554124F8C876}"/>
              </a:ext>
            </a:extLst>
          </p:cNvPr>
          <p:cNvSpPr txBox="1"/>
          <p:nvPr/>
        </p:nvSpPr>
        <p:spPr>
          <a:xfrm>
            <a:off x="9948222" y="1103102"/>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Most populated topic</a:t>
            </a:r>
            <a:endParaRPr lang="en-SG" sz="2400" b="1" dirty="0">
              <a:latin typeface="Fira Sans Extra Condensed" panose="020B0503050000020004" pitchFamily="34" charset="0"/>
              <a:ea typeface="Roboto" panose="02000000000000000000" pitchFamily="2" charset="0"/>
            </a:endParaRPr>
          </a:p>
        </p:txBody>
      </p:sp>
      <p:pic>
        <p:nvPicPr>
          <p:cNvPr id="5" name="Picture 4">
            <a:extLst>
              <a:ext uri="{FF2B5EF4-FFF2-40B4-BE49-F238E27FC236}">
                <a16:creationId xmlns:a16="http://schemas.microsoft.com/office/drawing/2014/main" id="{23F5AE47-994C-4609-ABDF-2F58E87AADA0}"/>
              </a:ext>
            </a:extLst>
          </p:cNvPr>
          <p:cNvPicPr>
            <a:picLocks noChangeAspect="1"/>
          </p:cNvPicPr>
          <p:nvPr/>
        </p:nvPicPr>
        <p:blipFill>
          <a:blip r:embed="rId5"/>
          <a:stretch>
            <a:fillRect/>
          </a:stretch>
        </p:blipFill>
        <p:spPr>
          <a:xfrm>
            <a:off x="4893787" y="1585292"/>
            <a:ext cx="4194255" cy="2759687"/>
          </a:xfrm>
          <a:prstGeom prst="rect">
            <a:avLst/>
          </a:prstGeom>
        </p:spPr>
      </p:pic>
      <p:sp>
        <p:nvSpPr>
          <p:cNvPr id="12" name="TextBox 11">
            <a:extLst>
              <a:ext uri="{FF2B5EF4-FFF2-40B4-BE49-F238E27FC236}">
                <a16:creationId xmlns:a16="http://schemas.microsoft.com/office/drawing/2014/main" id="{3470D2EC-06D6-480C-A689-09AC5C963284}"/>
              </a:ext>
            </a:extLst>
          </p:cNvPr>
          <p:cNvSpPr txBox="1"/>
          <p:nvPr/>
        </p:nvSpPr>
        <p:spPr>
          <a:xfrm>
            <a:off x="3033108" y="1082676"/>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TF-IDF</a:t>
            </a:r>
            <a:endParaRPr lang="en-SG" sz="2400" b="1" dirty="0">
              <a:latin typeface="Fira Sans Extra Condensed" panose="020B0503050000020004" pitchFamily="34" charset="0"/>
              <a:ea typeface="Roboto" panose="02000000000000000000" pitchFamily="2" charset="0"/>
            </a:endParaRPr>
          </a:p>
        </p:txBody>
      </p:sp>
      <p:pic>
        <p:nvPicPr>
          <p:cNvPr id="8" name="Picture 7">
            <a:extLst>
              <a:ext uri="{FF2B5EF4-FFF2-40B4-BE49-F238E27FC236}">
                <a16:creationId xmlns:a16="http://schemas.microsoft.com/office/drawing/2014/main" id="{DA47F3E1-CCA1-4BC6-A890-E1D5663D77DE}"/>
              </a:ext>
            </a:extLst>
          </p:cNvPr>
          <p:cNvPicPr>
            <a:picLocks noChangeAspect="1"/>
          </p:cNvPicPr>
          <p:nvPr/>
        </p:nvPicPr>
        <p:blipFill>
          <a:blip r:embed="rId6"/>
          <a:stretch>
            <a:fillRect/>
          </a:stretch>
        </p:blipFill>
        <p:spPr>
          <a:xfrm>
            <a:off x="197841" y="2054376"/>
            <a:ext cx="4374159" cy="1034747"/>
          </a:xfrm>
          <a:prstGeom prst="rect">
            <a:avLst/>
          </a:prstGeom>
        </p:spPr>
      </p:pic>
    </p:spTree>
    <p:extLst>
      <p:ext uri="{BB962C8B-B14F-4D97-AF65-F5344CB8AC3E}">
        <p14:creationId xmlns:p14="http://schemas.microsoft.com/office/powerpoint/2010/main" val="28303158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5C2B9-7B89-4308-9B8F-57A1F4D6AB83}"/>
              </a:ext>
            </a:extLst>
          </p:cNvPr>
          <p:cNvSpPr>
            <a:spLocks noGrp="1"/>
          </p:cNvSpPr>
          <p:nvPr>
            <p:ph type="title"/>
          </p:nvPr>
        </p:nvSpPr>
        <p:spPr>
          <a:xfrm>
            <a:off x="311700" y="220450"/>
            <a:ext cx="8520600" cy="841800"/>
          </a:xfrm>
        </p:spPr>
        <p:txBody>
          <a:bodyPr/>
          <a:lstStyle/>
          <a:p>
            <a:r>
              <a:rPr lang="en-US" sz="3200" dirty="0"/>
              <a:t>Bag-of-Words model + </a:t>
            </a:r>
            <a:r>
              <a:rPr lang="en-SG" sz="3200" dirty="0"/>
              <a:t>Latent Dirichlet Allocation</a:t>
            </a:r>
          </a:p>
        </p:txBody>
      </p:sp>
      <p:pic>
        <p:nvPicPr>
          <p:cNvPr id="4" name="Picture 3">
            <a:extLst>
              <a:ext uri="{FF2B5EF4-FFF2-40B4-BE49-F238E27FC236}">
                <a16:creationId xmlns:a16="http://schemas.microsoft.com/office/drawing/2014/main" id="{5C4D6A9C-1528-4A22-99E5-C3974260B12F}"/>
              </a:ext>
            </a:extLst>
          </p:cNvPr>
          <p:cNvPicPr>
            <a:picLocks noChangeAspect="1"/>
          </p:cNvPicPr>
          <p:nvPr/>
        </p:nvPicPr>
        <p:blipFill>
          <a:blip r:embed="rId2"/>
          <a:stretch>
            <a:fillRect/>
          </a:stretch>
        </p:blipFill>
        <p:spPr>
          <a:xfrm>
            <a:off x="-4615459" y="1564767"/>
            <a:ext cx="4374159" cy="2013966"/>
          </a:xfrm>
          <a:prstGeom prst="rect">
            <a:avLst/>
          </a:prstGeom>
        </p:spPr>
      </p:pic>
      <p:pic>
        <p:nvPicPr>
          <p:cNvPr id="7" name="Picture 6">
            <a:extLst>
              <a:ext uri="{FF2B5EF4-FFF2-40B4-BE49-F238E27FC236}">
                <a16:creationId xmlns:a16="http://schemas.microsoft.com/office/drawing/2014/main" id="{2C455361-4C74-4510-9D6B-51DF41015B6B}"/>
              </a:ext>
            </a:extLst>
          </p:cNvPr>
          <p:cNvPicPr>
            <a:picLocks noChangeAspect="1"/>
          </p:cNvPicPr>
          <p:nvPr/>
        </p:nvPicPr>
        <p:blipFill>
          <a:blip r:embed="rId3"/>
          <a:stretch>
            <a:fillRect/>
          </a:stretch>
        </p:blipFill>
        <p:spPr>
          <a:xfrm>
            <a:off x="9647852" y="1564767"/>
            <a:ext cx="4197982" cy="2759687"/>
          </a:xfrm>
          <a:prstGeom prst="rect">
            <a:avLst/>
          </a:prstGeom>
        </p:spPr>
      </p:pic>
      <p:sp>
        <p:nvSpPr>
          <p:cNvPr id="9" name="TextBox 8">
            <a:extLst>
              <a:ext uri="{FF2B5EF4-FFF2-40B4-BE49-F238E27FC236}">
                <a16:creationId xmlns:a16="http://schemas.microsoft.com/office/drawing/2014/main" id="{BD0F80AE-636E-4863-AB5B-DA808F74F6BA}"/>
              </a:ext>
            </a:extLst>
          </p:cNvPr>
          <p:cNvSpPr txBox="1"/>
          <p:nvPr/>
        </p:nvSpPr>
        <p:spPr>
          <a:xfrm>
            <a:off x="10243217" y="1103102"/>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Least populated topic</a:t>
            </a:r>
            <a:endParaRPr lang="en-SG" sz="2400" b="1" dirty="0">
              <a:latin typeface="Fira Sans Extra Condensed" panose="020B0503050000020004" pitchFamily="34" charset="0"/>
              <a:ea typeface="Roboto" panose="02000000000000000000" pitchFamily="2" charset="0"/>
            </a:endParaRPr>
          </a:p>
        </p:txBody>
      </p:sp>
      <p:pic>
        <p:nvPicPr>
          <p:cNvPr id="10" name="Picture 9">
            <a:extLst>
              <a:ext uri="{FF2B5EF4-FFF2-40B4-BE49-F238E27FC236}">
                <a16:creationId xmlns:a16="http://schemas.microsoft.com/office/drawing/2014/main" id="{605E1234-9D3F-4C11-8644-12CF5809A3AF}"/>
              </a:ext>
            </a:extLst>
          </p:cNvPr>
          <p:cNvPicPr>
            <a:picLocks noChangeAspect="1"/>
          </p:cNvPicPr>
          <p:nvPr/>
        </p:nvPicPr>
        <p:blipFill>
          <a:blip r:embed="rId4"/>
          <a:stretch>
            <a:fillRect/>
          </a:stretch>
        </p:blipFill>
        <p:spPr>
          <a:xfrm>
            <a:off x="9427665" y="1585292"/>
            <a:ext cx="4197982" cy="2635536"/>
          </a:xfrm>
          <a:prstGeom prst="rect">
            <a:avLst/>
          </a:prstGeom>
        </p:spPr>
      </p:pic>
      <p:sp>
        <p:nvSpPr>
          <p:cNvPr id="11" name="TextBox 10">
            <a:extLst>
              <a:ext uri="{FF2B5EF4-FFF2-40B4-BE49-F238E27FC236}">
                <a16:creationId xmlns:a16="http://schemas.microsoft.com/office/drawing/2014/main" id="{FFCE09DE-3DB5-4822-B3BC-554124F8C876}"/>
              </a:ext>
            </a:extLst>
          </p:cNvPr>
          <p:cNvSpPr txBox="1"/>
          <p:nvPr/>
        </p:nvSpPr>
        <p:spPr>
          <a:xfrm>
            <a:off x="9948222" y="1103102"/>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Most populated topic</a:t>
            </a:r>
            <a:endParaRPr lang="en-SG" sz="2400" b="1" dirty="0">
              <a:latin typeface="Fira Sans Extra Condensed" panose="020B0503050000020004" pitchFamily="34" charset="0"/>
              <a:ea typeface="Roboto" panose="02000000000000000000" pitchFamily="2" charset="0"/>
            </a:endParaRPr>
          </a:p>
        </p:txBody>
      </p:sp>
      <p:pic>
        <p:nvPicPr>
          <p:cNvPr id="5" name="Picture 4">
            <a:extLst>
              <a:ext uri="{FF2B5EF4-FFF2-40B4-BE49-F238E27FC236}">
                <a16:creationId xmlns:a16="http://schemas.microsoft.com/office/drawing/2014/main" id="{23F5AE47-994C-4609-ABDF-2F58E87AADA0}"/>
              </a:ext>
            </a:extLst>
          </p:cNvPr>
          <p:cNvPicPr>
            <a:picLocks noChangeAspect="1"/>
          </p:cNvPicPr>
          <p:nvPr/>
        </p:nvPicPr>
        <p:blipFill>
          <a:blip r:embed="rId5"/>
          <a:stretch>
            <a:fillRect/>
          </a:stretch>
        </p:blipFill>
        <p:spPr>
          <a:xfrm>
            <a:off x="9684980" y="1585292"/>
            <a:ext cx="4194255" cy="2759687"/>
          </a:xfrm>
          <a:prstGeom prst="rect">
            <a:avLst/>
          </a:prstGeom>
        </p:spPr>
      </p:pic>
      <p:sp>
        <p:nvSpPr>
          <p:cNvPr id="12" name="TextBox 11">
            <a:extLst>
              <a:ext uri="{FF2B5EF4-FFF2-40B4-BE49-F238E27FC236}">
                <a16:creationId xmlns:a16="http://schemas.microsoft.com/office/drawing/2014/main" id="{3470D2EC-06D6-480C-A689-09AC5C963284}"/>
              </a:ext>
            </a:extLst>
          </p:cNvPr>
          <p:cNvSpPr txBox="1"/>
          <p:nvPr/>
        </p:nvSpPr>
        <p:spPr>
          <a:xfrm>
            <a:off x="3033108" y="-847724"/>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TF-IDF</a:t>
            </a:r>
            <a:endParaRPr lang="en-SG" sz="2400" b="1" dirty="0">
              <a:latin typeface="Fira Sans Extra Condensed" panose="020B0503050000020004" pitchFamily="34" charset="0"/>
              <a:ea typeface="Roboto" panose="02000000000000000000" pitchFamily="2" charset="0"/>
            </a:endParaRPr>
          </a:p>
        </p:txBody>
      </p:sp>
      <p:pic>
        <p:nvPicPr>
          <p:cNvPr id="8" name="Picture 7">
            <a:extLst>
              <a:ext uri="{FF2B5EF4-FFF2-40B4-BE49-F238E27FC236}">
                <a16:creationId xmlns:a16="http://schemas.microsoft.com/office/drawing/2014/main" id="{DA47F3E1-CCA1-4BC6-A890-E1D5663D77DE}"/>
              </a:ext>
            </a:extLst>
          </p:cNvPr>
          <p:cNvPicPr>
            <a:picLocks noChangeAspect="1"/>
          </p:cNvPicPr>
          <p:nvPr/>
        </p:nvPicPr>
        <p:blipFill>
          <a:blip r:embed="rId6"/>
          <a:stretch>
            <a:fillRect/>
          </a:stretch>
        </p:blipFill>
        <p:spPr>
          <a:xfrm>
            <a:off x="-4655757" y="2054376"/>
            <a:ext cx="4374159" cy="1034747"/>
          </a:xfrm>
          <a:prstGeom prst="rect">
            <a:avLst/>
          </a:prstGeom>
        </p:spPr>
      </p:pic>
      <p:sp>
        <p:nvSpPr>
          <p:cNvPr id="13" name="TextBox 12">
            <a:extLst>
              <a:ext uri="{FF2B5EF4-FFF2-40B4-BE49-F238E27FC236}">
                <a16:creationId xmlns:a16="http://schemas.microsoft.com/office/drawing/2014/main" id="{8FE5980F-0920-46C9-8B97-63FD8F6B4910}"/>
              </a:ext>
            </a:extLst>
          </p:cNvPr>
          <p:cNvSpPr txBox="1"/>
          <p:nvPr/>
        </p:nvSpPr>
        <p:spPr>
          <a:xfrm>
            <a:off x="-63583" y="1288702"/>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Evaluation</a:t>
            </a:r>
            <a:endParaRPr lang="en-SG" sz="2400" b="1" dirty="0">
              <a:latin typeface="Fira Sans Extra Condensed" panose="020B0503050000020004" pitchFamily="34" charset="0"/>
              <a:ea typeface="Roboto" panose="02000000000000000000" pitchFamily="2" charset="0"/>
            </a:endParaRPr>
          </a:p>
        </p:txBody>
      </p:sp>
      <p:pic>
        <p:nvPicPr>
          <p:cNvPr id="6" name="Picture 5">
            <a:extLst>
              <a:ext uri="{FF2B5EF4-FFF2-40B4-BE49-F238E27FC236}">
                <a16:creationId xmlns:a16="http://schemas.microsoft.com/office/drawing/2014/main" id="{B1D4E065-2374-49BE-A41C-76511A37C003}"/>
              </a:ext>
            </a:extLst>
          </p:cNvPr>
          <p:cNvPicPr>
            <a:picLocks noChangeAspect="1"/>
          </p:cNvPicPr>
          <p:nvPr/>
        </p:nvPicPr>
        <p:blipFill>
          <a:blip r:embed="rId7"/>
          <a:stretch>
            <a:fillRect/>
          </a:stretch>
        </p:blipFill>
        <p:spPr>
          <a:xfrm>
            <a:off x="605162" y="2111678"/>
            <a:ext cx="3743847" cy="1467055"/>
          </a:xfrm>
          <a:prstGeom prst="rect">
            <a:avLst/>
          </a:prstGeom>
        </p:spPr>
      </p:pic>
      <p:pic>
        <p:nvPicPr>
          <p:cNvPr id="15" name="Picture 14">
            <a:extLst>
              <a:ext uri="{FF2B5EF4-FFF2-40B4-BE49-F238E27FC236}">
                <a16:creationId xmlns:a16="http://schemas.microsoft.com/office/drawing/2014/main" id="{5D6B61CB-B713-423D-9C52-E085BFE2C76F}"/>
              </a:ext>
            </a:extLst>
          </p:cNvPr>
          <p:cNvPicPr>
            <a:picLocks noChangeAspect="1"/>
          </p:cNvPicPr>
          <p:nvPr/>
        </p:nvPicPr>
        <p:blipFill>
          <a:blip r:embed="rId8"/>
          <a:stretch>
            <a:fillRect/>
          </a:stretch>
        </p:blipFill>
        <p:spPr>
          <a:xfrm>
            <a:off x="5276422" y="1076106"/>
            <a:ext cx="2667372" cy="1552792"/>
          </a:xfrm>
          <a:prstGeom prst="rect">
            <a:avLst/>
          </a:prstGeom>
        </p:spPr>
      </p:pic>
      <p:sp>
        <p:nvSpPr>
          <p:cNvPr id="17" name="TextBox 16">
            <a:extLst>
              <a:ext uri="{FF2B5EF4-FFF2-40B4-BE49-F238E27FC236}">
                <a16:creationId xmlns:a16="http://schemas.microsoft.com/office/drawing/2014/main" id="{2545DE1D-F22F-46B7-9352-D54EA84873D8}"/>
              </a:ext>
            </a:extLst>
          </p:cNvPr>
          <p:cNvSpPr txBox="1"/>
          <p:nvPr/>
        </p:nvSpPr>
        <p:spPr>
          <a:xfrm>
            <a:off x="6094488" y="2642754"/>
            <a:ext cx="1031240" cy="276999"/>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BOW</a:t>
            </a:r>
            <a:endParaRPr lang="en-SG" sz="1200" dirty="0">
              <a:latin typeface="Roboto" panose="02000000000000000000" pitchFamily="2" charset="0"/>
              <a:ea typeface="Roboto" panose="02000000000000000000" pitchFamily="2" charset="0"/>
            </a:endParaRPr>
          </a:p>
        </p:txBody>
      </p:sp>
      <p:pic>
        <p:nvPicPr>
          <p:cNvPr id="19" name="Picture 18">
            <a:extLst>
              <a:ext uri="{FF2B5EF4-FFF2-40B4-BE49-F238E27FC236}">
                <a16:creationId xmlns:a16="http://schemas.microsoft.com/office/drawing/2014/main" id="{337C5D23-1061-4AC4-952F-1CACEE4DF538}"/>
              </a:ext>
            </a:extLst>
          </p:cNvPr>
          <p:cNvPicPr>
            <a:picLocks noChangeAspect="1"/>
          </p:cNvPicPr>
          <p:nvPr/>
        </p:nvPicPr>
        <p:blipFill>
          <a:blip r:embed="rId9"/>
          <a:stretch>
            <a:fillRect/>
          </a:stretch>
        </p:blipFill>
        <p:spPr>
          <a:xfrm>
            <a:off x="5390738" y="2944610"/>
            <a:ext cx="2438740" cy="1533739"/>
          </a:xfrm>
          <a:prstGeom prst="rect">
            <a:avLst/>
          </a:prstGeom>
        </p:spPr>
      </p:pic>
      <p:sp>
        <p:nvSpPr>
          <p:cNvPr id="20" name="TextBox 19">
            <a:extLst>
              <a:ext uri="{FF2B5EF4-FFF2-40B4-BE49-F238E27FC236}">
                <a16:creationId xmlns:a16="http://schemas.microsoft.com/office/drawing/2014/main" id="{1C1A5097-8680-42FC-A591-B5D17CA6CBD8}"/>
              </a:ext>
            </a:extLst>
          </p:cNvPr>
          <p:cNvSpPr txBox="1"/>
          <p:nvPr/>
        </p:nvSpPr>
        <p:spPr>
          <a:xfrm>
            <a:off x="6094488" y="4503206"/>
            <a:ext cx="1031240" cy="276999"/>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TF-IDF</a:t>
            </a:r>
            <a:endParaRPr lang="en-SG" sz="1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0856370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C0BED-13AE-4B01-B23D-11EF213E097E}"/>
              </a:ext>
            </a:extLst>
          </p:cNvPr>
          <p:cNvSpPr>
            <a:spLocks noGrp="1"/>
          </p:cNvSpPr>
          <p:nvPr>
            <p:ph type="title"/>
          </p:nvPr>
        </p:nvSpPr>
        <p:spPr/>
        <p:txBody>
          <a:bodyPr/>
          <a:lstStyle/>
          <a:p>
            <a:r>
              <a:rPr lang="en-US" dirty="0"/>
              <a:t>Summary Column</a:t>
            </a:r>
            <a:endParaRPr lang="en-SG" dirty="0"/>
          </a:p>
        </p:txBody>
      </p:sp>
    </p:spTree>
    <p:extLst>
      <p:ext uri="{BB962C8B-B14F-4D97-AF65-F5344CB8AC3E}">
        <p14:creationId xmlns:p14="http://schemas.microsoft.com/office/powerpoint/2010/main" val="31120182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5C2B9-7B89-4308-9B8F-57A1F4D6AB83}"/>
              </a:ext>
            </a:extLst>
          </p:cNvPr>
          <p:cNvSpPr>
            <a:spLocks noGrp="1"/>
          </p:cNvSpPr>
          <p:nvPr>
            <p:ph type="title"/>
          </p:nvPr>
        </p:nvSpPr>
        <p:spPr>
          <a:xfrm>
            <a:off x="311700" y="220450"/>
            <a:ext cx="8520600" cy="841800"/>
          </a:xfrm>
        </p:spPr>
        <p:txBody>
          <a:bodyPr/>
          <a:lstStyle/>
          <a:p>
            <a:r>
              <a:rPr lang="en-US" sz="3200" dirty="0"/>
              <a:t>Bag-of-Words model</a:t>
            </a:r>
            <a:endParaRPr lang="en-SG" sz="3200" dirty="0"/>
          </a:p>
        </p:txBody>
      </p:sp>
      <p:pic>
        <p:nvPicPr>
          <p:cNvPr id="5" name="Picture 4">
            <a:extLst>
              <a:ext uri="{FF2B5EF4-FFF2-40B4-BE49-F238E27FC236}">
                <a16:creationId xmlns:a16="http://schemas.microsoft.com/office/drawing/2014/main" id="{B6763401-ED7E-48DF-ADFF-F37D85F48203}"/>
              </a:ext>
            </a:extLst>
          </p:cNvPr>
          <p:cNvPicPr>
            <a:picLocks noChangeAspect="1"/>
          </p:cNvPicPr>
          <p:nvPr/>
        </p:nvPicPr>
        <p:blipFill>
          <a:blip r:embed="rId2"/>
          <a:stretch>
            <a:fillRect/>
          </a:stretch>
        </p:blipFill>
        <p:spPr>
          <a:xfrm>
            <a:off x="2188161" y="1170722"/>
            <a:ext cx="5218827" cy="2802055"/>
          </a:xfrm>
          <a:prstGeom prst="rect">
            <a:avLst/>
          </a:prstGeom>
        </p:spPr>
      </p:pic>
      <p:pic>
        <p:nvPicPr>
          <p:cNvPr id="11" name="Picture 10">
            <a:extLst>
              <a:ext uri="{FF2B5EF4-FFF2-40B4-BE49-F238E27FC236}">
                <a16:creationId xmlns:a16="http://schemas.microsoft.com/office/drawing/2014/main" id="{18224350-5004-4047-8DAA-EF1D4A4677D2}"/>
              </a:ext>
            </a:extLst>
          </p:cNvPr>
          <p:cNvPicPr>
            <a:picLocks noChangeAspect="1"/>
          </p:cNvPicPr>
          <p:nvPr/>
        </p:nvPicPr>
        <p:blipFill>
          <a:blip r:embed="rId3"/>
          <a:stretch>
            <a:fillRect/>
          </a:stretch>
        </p:blipFill>
        <p:spPr>
          <a:xfrm>
            <a:off x="3495525" y="4173513"/>
            <a:ext cx="2152950" cy="352474"/>
          </a:xfrm>
          <a:prstGeom prst="rect">
            <a:avLst/>
          </a:prstGeom>
        </p:spPr>
      </p:pic>
    </p:spTree>
    <p:extLst>
      <p:ext uri="{BB962C8B-B14F-4D97-AF65-F5344CB8AC3E}">
        <p14:creationId xmlns:p14="http://schemas.microsoft.com/office/powerpoint/2010/main" val="18650304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76C9-F4CF-4158-98F7-164609C67E4C}"/>
              </a:ext>
            </a:extLst>
          </p:cNvPr>
          <p:cNvSpPr>
            <a:spLocks noGrp="1"/>
          </p:cNvSpPr>
          <p:nvPr>
            <p:ph type="title"/>
          </p:nvPr>
        </p:nvSpPr>
        <p:spPr>
          <a:xfrm>
            <a:off x="311700" y="233150"/>
            <a:ext cx="8520600" cy="841800"/>
          </a:xfrm>
        </p:spPr>
        <p:txBody>
          <a:bodyPr/>
          <a:lstStyle/>
          <a:p>
            <a:r>
              <a:rPr lang="en-US" dirty="0"/>
              <a:t>Machine Learning Models</a:t>
            </a:r>
            <a:endParaRPr lang="en-SG" dirty="0"/>
          </a:p>
        </p:txBody>
      </p:sp>
      <p:pic>
        <p:nvPicPr>
          <p:cNvPr id="12" name="Picture 11">
            <a:extLst>
              <a:ext uri="{FF2B5EF4-FFF2-40B4-BE49-F238E27FC236}">
                <a16:creationId xmlns:a16="http://schemas.microsoft.com/office/drawing/2014/main" id="{95AB4F6E-DB15-46FE-8515-92CB9D436D1F}"/>
              </a:ext>
            </a:extLst>
          </p:cNvPr>
          <p:cNvPicPr>
            <a:picLocks noChangeAspect="1"/>
          </p:cNvPicPr>
          <p:nvPr/>
        </p:nvPicPr>
        <p:blipFill>
          <a:blip r:embed="rId2"/>
          <a:stretch>
            <a:fillRect/>
          </a:stretch>
        </p:blipFill>
        <p:spPr>
          <a:xfrm>
            <a:off x="81292" y="2361874"/>
            <a:ext cx="4409415" cy="647660"/>
          </a:xfrm>
          <a:prstGeom prst="rect">
            <a:avLst/>
          </a:prstGeom>
        </p:spPr>
      </p:pic>
      <p:sp>
        <p:nvSpPr>
          <p:cNvPr id="13" name="TextBox 12">
            <a:extLst>
              <a:ext uri="{FF2B5EF4-FFF2-40B4-BE49-F238E27FC236}">
                <a16:creationId xmlns:a16="http://schemas.microsoft.com/office/drawing/2014/main" id="{76493AC1-FCCF-4D05-83BE-CF29303551EF}"/>
              </a:ext>
            </a:extLst>
          </p:cNvPr>
          <p:cNvSpPr txBox="1"/>
          <p:nvPr/>
        </p:nvSpPr>
        <p:spPr>
          <a:xfrm>
            <a:off x="1689737" y="1154486"/>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Stochastic Gradient Descent Classifier</a:t>
            </a:r>
            <a:endParaRPr lang="en-SG" sz="2400" b="1" dirty="0">
              <a:latin typeface="Fira Sans Extra Condensed" panose="020B0503050000020004" pitchFamily="34" charset="0"/>
              <a:ea typeface="Roboto" panose="02000000000000000000" pitchFamily="2" charset="0"/>
            </a:endParaRPr>
          </a:p>
        </p:txBody>
      </p:sp>
      <p:pic>
        <p:nvPicPr>
          <p:cNvPr id="17" name="!!Picture 16">
            <a:extLst>
              <a:ext uri="{FF2B5EF4-FFF2-40B4-BE49-F238E27FC236}">
                <a16:creationId xmlns:a16="http://schemas.microsoft.com/office/drawing/2014/main" id="{CF811EA1-C0BA-4E8A-9FE2-EE4653024674}"/>
              </a:ext>
            </a:extLst>
          </p:cNvPr>
          <p:cNvPicPr>
            <a:picLocks noChangeAspect="1"/>
          </p:cNvPicPr>
          <p:nvPr/>
        </p:nvPicPr>
        <p:blipFill>
          <a:blip r:embed="rId3"/>
          <a:stretch>
            <a:fillRect/>
          </a:stretch>
        </p:blipFill>
        <p:spPr>
          <a:xfrm>
            <a:off x="4716926" y="1695687"/>
            <a:ext cx="4115374" cy="1905266"/>
          </a:xfrm>
          <a:prstGeom prst="rect">
            <a:avLst/>
          </a:prstGeom>
        </p:spPr>
      </p:pic>
      <p:pic>
        <p:nvPicPr>
          <p:cNvPr id="21" name="Picture 20">
            <a:extLst>
              <a:ext uri="{FF2B5EF4-FFF2-40B4-BE49-F238E27FC236}">
                <a16:creationId xmlns:a16="http://schemas.microsoft.com/office/drawing/2014/main" id="{9FD82D58-9F99-144D-BC18-4581E6361C4E}"/>
              </a:ext>
            </a:extLst>
          </p:cNvPr>
          <p:cNvPicPr>
            <a:picLocks noChangeAspect="1"/>
          </p:cNvPicPr>
          <p:nvPr/>
        </p:nvPicPr>
        <p:blipFill>
          <a:blip r:embed="rId4"/>
          <a:stretch>
            <a:fillRect/>
          </a:stretch>
        </p:blipFill>
        <p:spPr>
          <a:xfrm>
            <a:off x="9307908" y="2571748"/>
            <a:ext cx="3658111" cy="828791"/>
          </a:xfrm>
          <a:prstGeom prst="rect">
            <a:avLst/>
          </a:prstGeom>
        </p:spPr>
      </p:pic>
      <p:pic>
        <p:nvPicPr>
          <p:cNvPr id="22" name="Picture 21">
            <a:extLst>
              <a:ext uri="{FF2B5EF4-FFF2-40B4-BE49-F238E27FC236}">
                <a16:creationId xmlns:a16="http://schemas.microsoft.com/office/drawing/2014/main" id="{953A14B5-761C-3348-B08E-8476C82ACE61}"/>
              </a:ext>
            </a:extLst>
          </p:cNvPr>
          <p:cNvPicPr>
            <a:picLocks noChangeAspect="1"/>
          </p:cNvPicPr>
          <p:nvPr/>
        </p:nvPicPr>
        <p:blipFill>
          <a:blip r:embed="rId5"/>
          <a:stretch>
            <a:fillRect/>
          </a:stretch>
        </p:blipFill>
        <p:spPr>
          <a:xfrm>
            <a:off x="13186134" y="1962064"/>
            <a:ext cx="4182059" cy="2048161"/>
          </a:xfrm>
          <a:prstGeom prst="rect">
            <a:avLst/>
          </a:prstGeom>
        </p:spPr>
      </p:pic>
      <p:sp>
        <p:nvSpPr>
          <p:cNvPr id="23" name="TextBox 22">
            <a:extLst>
              <a:ext uri="{FF2B5EF4-FFF2-40B4-BE49-F238E27FC236}">
                <a16:creationId xmlns:a16="http://schemas.microsoft.com/office/drawing/2014/main" id="{13988FE7-5347-AE4A-93CA-26E0A8E80ECA}"/>
              </a:ext>
            </a:extLst>
          </p:cNvPr>
          <p:cNvSpPr txBox="1"/>
          <p:nvPr/>
        </p:nvSpPr>
        <p:spPr>
          <a:xfrm>
            <a:off x="11784581" y="1154486"/>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Kernel SVM</a:t>
            </a:r>
            <a:endParaRPr lang="en-SG" sz="2400"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3086004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76C9-F4CF-4158-98F7-164609C67E4C}"/>
              </a:ext>
            </a:extLst>
          </p:cNvPr>
          <p:cNvSpPr>
            <a:spLocks noGrp="1"/>
          </p:cNvSpPr>
          <p:nvPr>
            <p:ph type="title"/>
          </p:nvPr>
        </p:nvSpPr>
        <p:spPr>
          <a:xfrm>
            <a:off x="311700" y="233150"/>
            <a:ext cx="8520600" cy="841800"/>
          </a:xfrm>
        </p:spPr>
        <p:txBody>
          <a:bodyPr/>
          <a:lstStyle/>
          <a:p>
            <a:r>
              <a:rPr lang="en-US" dirty="0"/>
              <a:t>Machine Learning Models</a:t>
            </a:r>
            <a:endParaRPr lang="en-SG" dirty="0"/>
          </a:p>
        </p:txBody>
      </p:sp>
      <p:pic>
        <p:nvPicPr>
          <p:cNvPr id="4" name="Picture 3">
            <a:extLst>
              <a:ext uri="{FF2B5EF4-FFF2-40B4-BE49-F238E27FC236}">
                <a16:creationId xmlns:a16="http://schemas.microsoft.com/office/drawing/2014/main" id="{611B8BC7-50A4-41EF-95E8-2AB942270B7D}"/>
              </a:ext>
            </a:extLst>
          </p:cNvPr>
          <p:cNvPicPr>
            <a:picLocks noChangeAspect="1"/>
          </p:cNvPicPr>
          <p:nvPr/>
        </p:nvPicPr>
        <p:blipFill>
          <a:blip r:embed="rId2"/>
          <a:stretch>
            <a:fillRect/>
          </a:stretch>
        </p:blipFill>
        <p:spPr>
          <a:xfrm>
            <a:off x="431544" y="2571748"/>
            <a:ext cx="3658111" cy="828791"/>
          </a:xfrm>
          <a:prstGeom prst="rect">
            <a:avLst/>
          </a:prstGeom>
        </p:spPr>
      </p:pic>
      <p:pic>
        <p:nvPicPr>
          <p:cNvPr id="6" name="Picture 5">
            <a:extLst>
              <a:ext uri="{FF2B5EF4-FFF2-40B4-BE49-F238E27FC236}">
                <a16:creationId xmlns:a16="http://schemas.microsoft.com/office/drawing/2014/main" id="{291A4F95-0064-4808-93CA-6CA3E1CB627B}"/>
              </a:ext>
            </a:extLst>
          </p:cNvPr>
          <p:cNvPicPr>
            <a:picLocks noChangeAspect="1"/>
          </p:cNvPicPr>
          <p:nvPr/>
        </p:nvPicPr>
        <p:blipFill>
          <a:blip r:embed="rId3"/>
          <a:stretch>
            <a:fillRect/>
          </a:stretch>
        </p:blipFill>
        <p:spPr>
          <a:xfrm>
            <a:off x="4309770" y="1962064"/>
            <a:ext cx="4182059" cy="2048161"/>
          </a:xfrm>
          <a:prstGeom prst="rect">
            <a:avLst/>
          </a:prstGeom>
        </p:spPr>
      </p:pic>
      <p:sp>
        <p:nvSpPr>
          <p:cNvPr id="7" name="TextBox 6">
            <a:extLst>
              <a:ext uri="{FF2B5EF4-FFF2-40B4-BE49-F238E27FC236}">
                <a16:creationId xmlns:a16="http://schemas.microsoft.com/office/drawing/2014/main" id="{C0B67F3D-6CAB-435C-B3A1-F2217A888958}"/>
              </a:ext>
            </a:extLst>
          </p:cNvPr>
          <p:cNvSpPr txBox="1"/>
          <p:nvPr/>
        </p:nvSpPr>
        <p:spPr>
          <a:xfrm>
            <a:off x="2908217" y="1154486"/>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Kernel SVM</a:t>
            </a:r>
            <a:endParaRPr lang="en-SG" sz="2400" b="1" dirty="0">
              <a:latin typeface="Fira Sans Extra Condensed" panose="020B0503050000020004" pitchFamily="34" charset="0"/>
              <a:ea typeface="Roboto" panose="02000000000000000000" pitchFamily="2" charset="0"/>
            </a:endParaRPr>
          </a:p>
        </p:txBody>
      </p:sp>
      <p:pic>
        <p:nvPicPr>
          <p:cNvPr id="10" name="Picture 9">
            <a:extLst>
              <a:ext uri="{FF2B5EF4-FFF2-40B4-BE49-F238E27FC236}">
                <a16:creationId xmlns:a16="http://schemas.microsoft.com/office/drawing/2014/main" id="{3DF433FC-C33E-4081-8EF9-CB8D4B1D0F25}"/>
              </a:ext>
            </a:extLst>
          </p:cNvPr>
          <p:cNvPicPr>
            <a:picLocks noChangeAspect="1"/>
          </p:cNvPicPr>
          <p:nvPr/>
        </p:nvPicPr>
        <p:blipFill>
          <a:blip r:embed="rId4"/>
          <a:stretch>
            <a:fillRect/>
          </a:stretch>
        </p:blipFill>
        <p:spPr>
          <a:xfrm>
            <a:off x="9429162" y="2439939"/>
            <a:ext cx="4210638" cy="695422"/>
          </a:xfrm>
          <a:prstGeom prst="rect">
            <a:avLst/>
          </a:prstGeom>
        </p:spPr>
      </p:pic>
      <p:sp>
        <p:nvSpPr>
          <p:cNvPr id="12" name="TextBox 11">
            <a:extLst>
              <a:ext uri="{FF2B5EF4-FFF2-40B4-BE49-F238E27FC236}">
                <a16:creationId xmlns:a16="http://schemas.microsoft.com/office/drawing/2014/main" id="{61975CB5-9481-49B2-88F0-2027B1D50177}"/>
              </a:ext>
            </a:extLst>
          </p:cNvPr>
          <p:cNvSpPr txBox="1"/>
          <p:nvPr/>
        </p:nvSpPr>
        <p:spPr>
          <a:xfrm>
            <a:off x="12351442" y="1154486"/>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Logistic Regression</a:t>
            </a:r>
            <a:endParaRPr lang="en-SG" sz="2400" b="1" dirty="0">
              <a:latin typeface="Fira Sans Extra Condensed" panose="020B0503050000020004" pitchFamily="34" charset="0"/>
              <a:ea typeface="Roboto" panose="02000000000000000000" pitchFamily="2" charset="0"/>
            </a:endParaRPr>
          </a:p>
        </p:txBody>
      </p:sp>
      <p:pic>
        <p:nvPicPr>
          <p:cNvPr id="15" name="Picture 14">
            <a:extLst>
              <a:ext uri="{FF2B5EF4-FFF2-40B4-BE49-F238E27FC236}">
                <a16:creationId xmlns:a16="http://schemas.microsoft.com/office/drawing/2014/main" id="{75047EBF-9534-4E0B-BB5B-20894724DC76}"/>
              </a:ext>
            </a:extLst>
          </p:cNvPr>
          <p:cNvPicPr>
            <a:picLocks noChangeAspect="1"/>
          </p:cNvPicPr>
          <p:nvPr/>
        </p:nvPicPr>
        <p:blipFill>
          <a:blip r:embed="rId5"/>
          <a:stretch>
            <a:fillRect/>
          </a:stretch>
        </p:blipFill>
        <p:spPr>
          <a:xfrm>
            <a:off x="13766800" y="1801675"/>
            <a:ext cx="4172532" cy="1971950"/>
          </a:xfrm>
          <a:prstGeom prst="rect">
            <a:avLst/>
          </a:prstGeom>
        </p:spPr>
      </p:pic>
    </p:spTree>
    <p:extLst>
      <p:ext uri="{BB962C8B-B14F-4D97-AF65-F5344CB8AC3E}">
        <p14:creationId xmlns:p14="http://schemas.microsoft.com/office/powerpoint/2010/main" val="3426187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76C9-F4CF-4158-98F7-164609C67E4C}"/>
              </a:ext>
            </a:extLst>
          </p:cNvPr>
          <p:cNvSpPr>
            <a:spLocks noGrp="1"/>
          </p:cNvSpPr>
          <p:nvPr>
            <p:ph type="title"/>
          </p:nvPr>
        </p:nvSpPr>
        <p:spPr>
          <a:xfrm>
            <a:off x="311700" y="233150"/>
            <a:ext cx="8520600" cy="841800"/>
          </a:xfrm>
        </p:spPr>
        <p:txBody>
          <a:bodyPr/>
          <a:lstStyle/>
          <a:p>
            <a:r>
              <a:rPr lang="en-US" dirty="0"/>
              <a:t>Machine Learning Models</a:t>
            </a:r>
            <a:endParaRPr lang="en-SG" dirty="0"/>
          </a:p>
        </p:txBody>
      </p:sp>
      <p:pic>
        <p:nvPicPr>
          <p:cNvPr id="4" name="Picture 3">
            <a:extLst>
              <a:ext uri="{FF2B5EF4-FFF2-40B4-BE49-F238E27FC236}">
                <a16:creationId xmlns:a16="http://schemas.microsoft.com/office/drawing/2014/main" id="{611B8BC7-50A4-41EF-95E8-2AB942270B7D}"/>
              </a:ext>
            </a:extLst>
          </p:cNvPr>
          <p:cNvPicPr>
            <a:picLocks noChangeAspect="1"/>
          </p:cNvPicPr>
          <p:nvPr/>
        </p:nvPicPr>
        <p:blipFill>
          <a:blip r:embed="rId2"/>
          <a:stretch>
            <a:fillRect/>
          </a:stretch>
        </p:blipFill>
        <p:spPr>
          <a:xfrm>
            <a:off x="-8280656" y="2571748"/>
            <a:ext cx="3658111" cy="828791"/>
          </a:xfrm>
          <a:prstGeom prst="rect">
            <a:avLst/>
          </a:prstGeom>
        </p:spPr>
      </p:pic>
      <p:pic>
        <p:nvPicPr>
          <p:cNvPr id="6" name="Picture 5">
            <a:extLst>
              <a:ext uri="{FF2B5EF4-FFF2-40B4-BE49-F238E27FC236}">
                <a16:creationId xmlns:a16="http://schemas.microsoft.com/office/drawing/2014/main" id="{291A4F95-0064-4808-93CA-6CA3E1CB627B}"/>
              </a:ext>
            </a:extLst>
          </p:cNvPr>
          <p:cNvPicPr>
            <a:picLocks noChangeAspect="1"/>
          </p:cNvPicPr>
          <p:nvPr/>
        </p:nvPicPr>
        <p:blipFill>
          <a:blip r:embed="rId3"/>
          <a:stretch>
            <a:fillRect/>
          </a:stretch>
        </p:blipFill>
        <p:spPr>
          <a:xfrm>
            <a:off x="-4402430" y="1962064"/>
            <a:ext cx="4182059" cy="2048161"/>
          </a:xfrm>
          <a:prstGeom prst="rect">
            <a:avLst/>
          </a:prstGeom>
        </p:spPr>
      </p:pic>
      <p:sp>
        <p:nvSpPr>
          <p:cNvPr id="7" name="TextBox 6">
            <a:extLst>
              <a:ext uri="{FF2B5EF4-FFF2-40B4-BE49-F238E27FC236}">
                <a16:creationId xmlns:a16="http://schemas.microsoft.com/office/drawing/2014/main" id="{C0B67F3D-6CAB-435C-B3A1-F2217A888958}"/>
              </a:ext>
            </a:extLst>
          </p:cNvPr>
          <p:cNvSpPr txBox="1"/>
          <p:nvPr/>
        </p:nvSpPr>
        <p:spPr>
          <a:xfrm>
            <a:off x="-5803983" y="1154486"/>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Kernel SVM</a:t>
            </a:r>
            <a:endParaRPr lang="en-SG" sz="2400" b="1" dirty="0">
              <a:latin typeface="Fira Sans Extra Condensed" panose="020B0503050000020004" pitchFamily="34" charset="0"/>
              <a:ea typeface="Roboto" panose="02000000000000000000" pitchFamily="2" charset="0"/>
            </a:endParaRPr>
          </a:p>
        </p:txBody>
      </p:sp>
      <p:pic>
        <p:nvPicPr>
          <p:cNvPr id="5" name="Picture 4">
            <a:extLst>
              <a:ext uri="{FF2B5EF4-FFF2-40B4-BE49-F238E27FC236}">
                <a16:creationId xmlns:a16="http://schemas.microsoft.com/office/drawing/2014/main" id="{AA678C6F-7E38-4AC4-858D-139F43F30E6A}"/>
              </a:ext>
            </a:extLst>
          </p:cNvPr>
          <p:cNvPicPr>
            <a:picLocks noChangeAspect="1"/>
          </p:cNvPicPr>
          <p:nvPr/>
        </p:nvPicPr>
        <p:blipFill>
          <a:blip r:embed="rId4"/>
          <a:stretch>
            <a:fillRect/>
          </a:stretch>
        </p:blipFill>
        <p:spPr>
          <a:xfrm>
            <a:off x="361362" y="2439939"/>
            <a:ext cx="4210638" cy="695422"/>
          </a:xfrm>
          <a:prstGeom prst="rect">
            <a:avLst/>
          </a:prstGeom>
        </p:spPr>
      </p:pic>
      <p:sp>
        <p:nvSpPr>
          <p:cNvPr id="11" name="TextBox 10">
            <a:extLst>
              <a:ext uri="{FF2B5EF4-FFF2-40B4-BE49-F238E27FC236}">
                <a16:creationId xmlns:a16="http://schemas.microsoft.com/office/drawing/2014/main" id="{4837ECFE-9097-4876-B3C7-8907787411F6}"/>
              </a:ext>
            </a:extLst>
          </p:cNvPr>
          <p:cNvSpPr txBox="1"/>
          <p:nvPr/>
        </p:nvSpPr>
        <p:spPr>
          <a:xfrm>
            <a:off x="3283642" y="1154486"/>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Logistic Regression</a:t>
            </a:r>
            <a:endParaRPr lang="en-SG" sz="2400" b="1" dirty="0">
              <a:latin typeface="Fira Sans Extra Condensed" panose="020B0503050000020004" pitchFamily="34" charset="0"/>
              <a:ea typeface="Roboto" panose="02000000000000000000" pitchFamily="2" charset="0"/>
            </a:endParaRPr>
          </a:p>
        </p:txBody>
      </p:sp>
      <p:pic>
        <p:nvPicPr>
          <p:cNvPr id="15" name="Picture 14">
            <a:extLst>
              <a:ext uri="{FF2B5EF4-FFF2-40B4-BE49-F238E27FC236}">
                <a16:creationId xmlns:a16="http://schemas.microsoft.com/office/drawing/2014/main" id="{2DF16A70-8248-477F-B0AF-BE4D34D9210A}"/>
              </a:ext>
            </a:extLst>
          </p:cNvPr>
          <p:cNvPicPr>
            <a:picLocks noChangeAspect="1"/>
          </p:cNvPicPr>
          <p:nvPr/>
        </p:nvPicPr>
        <p:blipFill>
          <a:blip r:embed="rId5"/>
          <a:stretch>
            <a:fillRect/>
          </a:stretch>
        </p:blipFill>
        <p:spPr>
          <a:xfrm>
            <a:off x="4822534" y="1801675"/>
            <a:ext cx="4172532" cy="1971950"/>
          </a:xfrm>
          <a:prstGeom prst="rect">
            <a:avLst/>
          </a:prstGeom>
        </p:spPr>
      </p:pic>
      <p:pic>
        <p:nvPicPr>
          <p:cNvPr id="14" name="Picture 13">
            <a:extLst>
              <a:ext uri="{FF2B5EF4-FFF2-40B4-BE49-F238E27FC236}">
                <a16:creationId xmlns:a16="http://schemas.microsoft.com/office/drawing/2014/main" id="{EE3A59F0-F39E-0748-AF5F-FEC42A40988E}"/>
              </a:ext>
            </a:extLst>
          </p:cNvPr>
          <p:cNvPicPr>
            <a:picLocks noChangeAspect="1"/>
          </p:cNvPicPr>
          <p:nvPr/>
        </p:nvPicPr>
        <p:blipFill>
          <a:blip r:embed="rId6"/>
          <a:stretch>
            <a:fillRect/>
          </a:stretch>
        </p:blipFill>
        <p:spPr>
          <a:xfrm>
            <a:off x="9306695" y="2129695"/>
            <a:ext cx="4811871" cy="884109"/>
          </a:xfrm>
          <a:prstGeom prst="rect">
            <a:avLst/>
          </a:prstGeom>
        </p:spPr>
      </p:pic>
      <p:pic>
        <p:nvPicPr>
          <p:cNvPr id="16" name="Picture 15">
            <a:extLst>
              <a:ext uri="{FF2B5EF4-FFF2-40B4-BE49-F238E27FC236}">
                <a16:creationId xmlns:a16="http://schemas.microsoft.com/office/drawing/2014/main" id="{672E2E49-67E9-3145-BF82-AF41A94E2757}"/>
              </a:ext>
            </a:extLst>
          </p:cNvPr>
          <p:cNvPicPr>
            <a:picLocks noChangeAspect="1"/>
          </p:cNvPicPr>
          <p:nvPr/>
        </p:nvPicPr>
        <p:blipFill>
          <a:blip r:embed="rId7"/>
          <a:stretch>
            <a:fillRect/>
          </a:stretch>
        </p:blipFill>
        <p:spPr>
          <a:xfrm>
            <a:off x="14118566" y="1756887"/>
            <a:ext cx="4134427" cy="1857634"/>
          </a:xfrm>
          <a:prstGeom prst="rect">
            <a:avLst/>
          </a:prstGeom>
        </p:spPr>
      </p:pic>
      <p:sp>
        <p:nvSpPr>
          <p:cNvPr id="18" name="TextBox 17">
            <a:extLst>
              <a:ext uri="{FF2B5EF4-FFF2-40B4-BE49-F238E27FC236}">
                <a16:creationId xmlns:a16="http://schemas.microsoft.com/office/drawing/2014/main" id="{93A084D8-6C4A-4246-ADA7-3BC067AD26D6}"/>
              </a:ext>
            </a:extLst>
          </p:cNvPr>
          <p:cNvSpPr txBox="1"/>
          <p:nvPr/>
        </p:nvSpPr>
        <p:spPr>
          <a:xfrm>
            <a:off x="10900632" y="1154486"/>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Decision Tree Classifier</a:t>
            </a:r>
            <a:endParaRPr lang="en-SG" sz="2400"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20875851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76C9-F4CF-4158-98F7-164609C67E4C}"/>
              </a:ext>
            </a:extLst>
          </p:cNvPr>
          <p:cNvSpPr>
            <a:spLocks noGrp="1"/>
          </p:cNvSpPr>
          <p:nvPr>
            <p:ph type="title"/>
          </p:nvPr>
        </p:nvSpPr>
        <p:spPr>
          <a:xfrm>
            <a:off x="311700" y="233150"/>
            <a:ext cx="8520600" cy="841800"/>
          </a:xfrm>
        </p:spPr>
        <p:txBody>
          <a:bodyPr/>
          <a:lstStyle/>
          <a:p>
            <a:r>
              <a:rPr lang="en-US" dirty="0"/>
              <a:t>Machine Learning Models</a:t>
            </a:r>
            <a:endParaRPr lang="en-SG" dirty="0"/>
          </a:p>
        </p:txBody>
      </p:sp>
      <p:pic>
        <p:nvPicPr>
          <p:cNvPr id="7" name="Picture 6">
            <a:extLst>
              <a:ext uri="{FF2B5EF4-FFF2-40B4-BE49-F238E27FC236}">
                <a16:creationId xmlns:a16="http://schemas.microsoft.com/office/drawing/2014/main" id="{B0FB48AA-D708-438A-ABA2-E2D12B2064A1}"/>
              </a:ext>
            </a:extLst>
          </p:cNvPr>
          <p:cNvPicPr>
            <a:picLocks noChangeAspect="1"/>
          </p:cNvPicPr>
          <p:nvPr/>
        </p:nvPicPr>
        <p:blipFill>
          <a:blip r:embed="rId2"/>
          <a:stretch>
            <a:fillRect/>
          </a:stretch>
        </p:blipFill>
        <p:spPr>
          <a:xfrm>
            <a:off x="95800" y="2129695"/>
            <a:ext cx="4811871" cy="884109"/>
          </a:xfrm>
          <a:prstGeom prst="rect">
            <a:avLst/>
          </a:prstGeom>
        </p:spPr>
      </p:pic>
      <p:pic>
        <p:nvPicPr>
          <p:cNvPr id="10" name="Picture 9">
            <a:extLst>
              <a:ext uri="{FF2B5EF4-FFF2-40B4-BE49-F238E27FC236}">
                <a16:creationId xmlns:a16="http://schemas.microsoft.com/office/drawing/2014/main" id="{E1E36A06-5744-4EF9-9AE5-4285F5C96A2A}"/>
              </a:ext>
            </a:extLst>
          </p:cNvPr>
          <p:cNvPicPr>
            <a:picLocks noChangeAspect="1"/>
          </p:cNvPicPr>
          <p:nvPr/>
        </p:nvPicPr>
        <p:blipFill>
          <a:blip r:embed="rId3"/>
          <a:stretch>
            <a:fillRect/>
          </a:stretch>
        </p:blipFill>
        <p:spPr>
          <a:xfrm>
            <a:off x="4907671" y="1756887"/>
            <a:ext cx="4134427" cy="1857634"/>
          </a:xfrm>
          <a:prstGeom prst="rect">
            <a:avLst/>
          </a:prstGeom>
        </p:spPr>
      </p:pic>
      <p:sp>
        <p:nvSpPr>
          <p:cNvPr id="18" name="TextBox 17">
            <a:extLst>
              <a:ext uri="{FF2B5EF4-FFF2-40B4-BE49-F238E27FC236}">
                <a16:creationId xmlns:a16="http://schemas.microsoft.com/office/drawing/2014/main" id="{2359BF4B-1D14-43B5-810C-5A3623A46BAF}"/>
              </a:ext>
            </a:extLst>
          </p:cNvPr>
          <p:cNvSpPr txBox="1"/>
          <p:nvPr/>
        </p:nvSpPr>
        <p:spPr>
          <a:xfrm>
            <a:off x="1689737" y="1154486"/>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Decision Tree Classifier</a:t>
            </a:r>
            <a:endParaRPr lang="en-SG" sz="2400" b="1" dirty="0">
              <a:latin typeface="Fira Sans Extra Condensed" panose="020B0503050000020004" pitchFamily="34" charset="0"/>
              <a:ea typeface="Roboto" panose="02000000000000000000" pitchFamily="2" charset="0"/>
            </a:endParaRPr>
          </a:p>
        </p:txBody>
      </p:sp>
      <p:pic>
        <p:nvPicPr>
          <p:cNvPr id="19" name="Picture 18">
            <a:extLst>
              <a:ext uri="{FF2B5EF4-FFF2-40B4-BE49-F238E27FC236}">
                <a16:creationId xmlns:a16="http://schemas.microsoft.com/office/drawing/2014/main" id="{738C107A-D072-4A2F-85A4-89CB14A3A34A}"/>
              </a:ext>
            </a:extLst>
          </p:cNvPr>
          <p:cNvPicPr>
            <a:picLocks noChangeAspect="1"/>
          </p:cNvPicPr>
          <p:nvPr/>
        </p:nvPicPr>
        <p:blipFill>
          <a:blip r:embed="rId4"/>
          <a:stretch>
            <a:fillRect/>
          </a:stretch>
        </p:blipFill>
        <p:spPr>
          <a:xfrm>
            <a:off x="9277900" y="2226015"/>
            <a:ext cx="3485600" cy="938120"/>
          </a:xfrm>
          <a:prstGeom prst="rect">
            <a:avLst/>
          </a:prstGeom>
        </p:spPr>
      </p:pic>
      <p:pic>
        <p:nvPicPr>
          <p:cNvPr id="20" name="Picture 19">
            <a:extLst>
              <a:ext uri="{FF2B5EF4-FFF2-40B4-BE49-F238E27FC236}">
                <a16:creationId xmlns:a16="http://schemas.microsoft.com/office/drawing/2014/main" id="{495E83F6-7410-44CB-826A-C27EE6CB66C3}"/>
              </a:ext>
            </a:extLst>
          </p:cNvPr>
          <p:cNvPicPr>
            <a:picLocks noChangeAspect="1"/>
          </p:cNvPicPr>
          <p:nvPr/>
        </p:nvPicPr>
        <p:blipFill>
          <a:blip r:embed="rId5"/>
          <a:stretch>
            <a:fillRect/>
          </a:stretch>
        </p:blipFill>
        <p:spPr>
          <a:xfrm>
            <a:off x="13536469" y="1633405"/>
            <a:ext cx="4096322" cy="1876687"/>
          </a:xfrm>
          <a:prstGeom prst="rect">
            <a:avLst/>
          </a:prstGeom>
        </p:spPr>
      </p:pic>
      <p:sp>
        <p:nvSpPr>
          <p:cNvPr id="21" name="TextBox 20">
            <a:extLst>
              <a:ext uri="{FF2B5EF4-FFF2-40B4-BE49-F238E27FC236}">
                <a16:creationId xmlns:a16="http://schemas.microsoft.com/office/drawing/2014/main" id="{C441F17D-D564-430A-80D7-56C45581EC74}"/>
              </a:ext>
            </a:extLst>
          </p:cNvPr>
          <p:cNvSpPr txBox="1"/>
          <p:nvPr/>
        </p:nvSpPr>
        <p:spPr>
          <a:xfrm>
            <a:off x="10654206" y="1074950"/>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Random Forest Classifier</a:t>
            </a:r>
            <a:endParaRPr lang="en-SG" sz="2400" b="1" dirty="0">
              <a:latin typeface="Fira Sans Extra Condensed" panose="020B0503050000020004" pitchFamily="34" charset="0"/>
              <a:ea typeface="Roboto" panose="02000000000000000000" pitchFamily="2" charset="0"/>
            </a:endParaRPr>
          </a:p>
        </p:txBody>
      </p:sp>
      <p:pic>
        <p:nvPicPr>
          <p:cNvPr id="14" name="Picture 13">
            <a:extLst>
              <a:ext uri="{FF2B5EF4-FFF2-40B4-BE49-F238E27FC236}">
                <a16:creationId xmlns:a16="http://schemas.microsoft.com/office/drawing/2014/main" id="{1BF41721-6BA3-6142-89CD-DEE9BC5319A4}"/>
              </a:ext>
            </a:extLst>
          </p:cNvPr>
          <p:cNvPicPr>
            <a:picLocks noChangeAspect="1"/>
          </p:cNvPicPr>
          <p:nvPr/>
        </p:nvPicPr>
        <p:blipFill>
          <a:blip r:embed="rId6"/>
          <a:stretch>
            <a:fillRect/>
          </a:stretch>
        </p:blipFill>
        <p:spPr>
          <a:xfrm>
            <a:off x="-8849532" y="2439939"/>
            <a:ext cx="4210638" cy="695422"/>
          </a:xfrm>
          <a:prstGeom prst="rect">
            <a:avLst/>
          </a:prstGeom>
        </p:spPr>
      </p:pic>
      <p:sp>
        <p:nvSpPr>
          <p:cNvPr id="15" name="TextBox 14">
            <a:extLst>
              <a:ext uri="{FF2B5EF4-FFF2-40B4-BE49-F238E27FC236}">
                <a16:creationId xmlns:a16="http://schemas.microsoft.com/office/drawing/2014/main" id="{2F679FB1-5C6D-914A-B5D9-169B01B56024}"/>
              </a:ext>
            </a:extLst>
          </p:cNvPr>
          <p:cNvSpPr txBox="1"/>
          <p:nvPr/>
        </p:nvSpPr>
        <p:spPr>
          <a:xfrm>
            <a:off x="-5927252" y="1154486"/>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Logistic Regression</a:t>
            </a:r>
            <a:endParaRPr lang="en-SG" sz="2400" b="1" dirty="0">
              <a:latin typeface="Fira Sans Extra Condensed" panose="020B0503050000020004" pitchFamily="34" charset="0"/>
              <a:ea typeface="Roboto" panose="02000000000000000000" pitchFamily="2" charset="0"/>
            </a:endParaRPr>
          </a:p>
        </p:txBody>
      </p:sp>
      <p:pic>
        <p:nvPicPr>
          <p:cNvPr id="16" name="Picture 15">
            <a:extLst>
              <a:ext uri="{FF2B5EF4-FFF2-40B4-BE49-F238E27FC236}">
                <a16:creationId xmlns:a16="http://schemas.microsoft.com/office/drawing/2014/main" id="{254EE04D-0A90-6A4A-8FFB-9DA6A3C153FC}"/>
              </a:ext>
            </a:extLst>
          </p:cNvPr>
          <p:cNvPicPr>
            <a:picLocks noChangeAspect="1"/>
          </p:cNvPicPr>
          <p:nvPr/>
        </p:nvPicPr>
        <p:blipFill>
          <a:blip r:embed="rId7"/>
          <a:stretch>
            <a:fillRect/>
          </a:stretch>
        </p:blipFill>
        <p:spPr>
          <a:xfrm>
            <a:off x="-4388360" y="1801675"/>
            <a:ext cx="4172532" cy="1971950"/>
          </a:xfrm>
          <a:prstGeom prst="rect">
            <a:avLst/>
          </a:prstGeom>
        </p:spPr>
      </p:pic>
    </p:spTree>
    <p:extLst>
      <p:ext uri="{BB962C8B-B14F-4D97-AF65-F5344CB8AC3E}">
        <p14:creationId xmlns:p14="http://schemas.microsoft.com/office/powerpoint/2010/main" val="1650865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58;p15">
            <a:extLst>
              <a:ext uri="{FF2B5EF4-FFF2-40B4-BE49-F238E27FC236}">
                <a16:creationId xmlns:a16="http://schemas.microsoft.com/office/drawing/2014/main" id="{10FA8B3E-BFF5-49F8-838B-3CFEE6E01E13}"/>
              </a:ext>
            </a:extLst>
          </p:cNvPr>
          <p:cNvSpPr txBox="1">
            <a:spLocks/>
          </p:cNvSpPr>
          <p:nvPr/>
        </p:nvSpPr>
        <p:spPr>
          <a:xfrm>
            <a:off x="2262554" y="152400"/>
            <a:ext cx="4618892"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About the dataset</a:t>
            </a:r>
          </a:p>
        </p:txBody>
      </p:sp>
      <p:pic>
        <p:nvPicPr>
          <p:cNvPr id="7" name="Picture 6">
            <a:extLst>
              <a:ext uri="{FF2B5EF4-FFF2-40B4-BE49-F238E27FC236}">
                <a16:creationId xmlns:a16="http://schemas.microsoft.com/office/drawing/2014/main" id="{60EC5A07-8973-4D7C-87E2-BC5DD7DEB198}"/>
              </a:ext>
            </a:extLst>
          </p:cNvPr>
          <p:cNvPicPr>
            <a:picLocks noChangeAspect="1"/>
          </p:cNvPicPr>
          <p:nvPr/>
        </p:nvPicPr>
        <p:blipFill>
          <a:blip r:embed="rId3"/>
          <a:stretch>
            <a:fillRect/>
          </a:stretch>
        </p:blipFill>
        <p:spPr>
          <a:xfrm>
            <a:off x="809940" y="953795"/>
            <a:ext cx="2991267" cy="2438740"/>
          </a:xfrm>
          <a:prstGeom prst="rect">
            <a:avLst/>
          </a:prstGeom>
        </p:spPr>
      </p:pic>
      <p:sp>
        <p:nvSpPr>
          <p:cNvPr id="8" name="Rectangle 7">
            <a:extLst>
              <a:ext uri="{FF2B5EF4-FFF2-40B4-BE49-F238E27FC236}">
                <a16:creationId xmlns:a16="http://schemas.microsoft.com/office/drawing/2014/main" id="{ECA18A7F-C00F-4B74-83CC-D23A82304320}"/>
              </a:ext>
            </a:extLst>
          </p:cNvPr>
          <p:cNvSpPr/>
          <p:nvPr/>
        </p:nvSpPr>
        <p:spPr>
          <a:xfrm>
            <a:off x="959400" y="1323975"/>
            <a:ext cx="2533650" cy="2962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2" name="Picture 11">
            <a:extLst>
              <a:ext uri="{FF2B5EF4-FFF2-40B4-BE49-F238E27FC236}">
                <a16:creationId xmlns:a16="http://schemas.microsoft.com/office/drawing/2014/main" id="{DCE5FDC9-6A2E-4E21-A345-BD894CEF659E}"/>
              </a:ext>
            </a:extLst>
          </p:cNvPr>
          <p:cNvPicPr>
            <a:picLocks noChangeAspect="1"/>
          </p:cNvPicPr>
          <p:nvPr/>
        </p:nvPicPr>
        <p:blipFill>
          <a:blip r:embed="rId4"/>
          <a:stretch>
            <a:fillRect/>
          </a:stretch>
        </p:blipFill>
        <p:spPr>
          <a:xfrm>
            <a:off x="5414107" y="953795"/>
            <a:ext cx="3266629" cy="3332455"/>
          </a:xfrm>
          <a:prstGeom prst="rect">
            <a:avLst/>
          </a:prstGeom>
        </p:spPr>
      </p:pic>
    </p:spTree>
    <p:extLst>
      <p:ext uri="{BB962C8B-B14F-4D97-AF65-F5344CB8AC3E}">
        <p14:creationId xmlns:p14="http://schemas.microsoft.com/office/powerpoint/2010/main" val="196188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76C9-F4CF-4158-98F7-164609C67E4C}"/>
              </a:ext>
            </a:extLst>
          </p:cNvPr>
          <p:cNvSpPr>
            <a:spLocks noGrp="1"/>
          </p:cNvSpPr>
          <p:nvPr>
            <p:ph type="title"/>
          </p:nvPr>
        </p:nvSpPr>
        <p:spPr>
          <a:xfrm>
            <a:off x="311700" y="233150"/>
            <a:ext cx="8520600" cy="841800"/>
          </a:xfrm>
        </p:spPr>
        <p:txBody>
          <a:bodyPr/>
          <a:lstStyle/>
          <a:p>
            <a:r>
              <a:rPr lang="en-US" dirty="0"/>
              <a:t>Machine Learning Models</a:t>
            </a:r>
            <a:endParaRPr lang="en-SG" dirty="0"/>
          </a:p>
        </p:txBody>
      </p:sp>
      <p:pic>
        <p:nvPicPr>
          <p:cNvPr id="7" name="Picture 6">
            <a:extLst>
              <a:ext uri="{FF2B5EF4-FFF2-40B4-BE49-F238E27FC236}">
                <a16:creationId xmlns:a16="http://schemas.microsoft.com/office/drawing/2014/main" id="{B0FB48AA-D708-438A-ABA2-E2D12B2064A1}"/>
              </a:ext>
            </a:extLst>
          </p:cNvPr>
          <p:cNvPicPr>
            <a:picLocks noChangeAspect="1"/>
          </p:cNvPicPr>
          <p:nvPr/>
        </p:nvPicPr>
        <p:blipFill>
          <a:blip r:embed="rId2"/>
          <a:stretch>
            <a:fillRect/>
          </a:stretch>
        </p:blipFill>
        <p:spPr>
          <a:xfrm>
            <a:off x="-9187900" y="2129695"/>
            <a:ext cx="4811871" cy="884109"/>
          </a:xfrm>
          <a:prstGeom prst="rect">
            <a:avLst/>
          </a:prstGeom>
        </p:spPr>
      </p:pic>
      <p:pic>
        <p:nvPicPr>
          <p:cNvPr id="10" name="Picture 9">
            <a:extLst>
              <a:ext uri="{FF2B5EF4-FFF2-40B4-BE49-F238E27FC236}">
                <a16:creationId xmlns:a16="http://schemas.microsoft.com/office/drawing/2014/main" id="{E1E36A06-5744-4EF9-9AE5-4285F5C96A2A}"/>
              </a:ext>
            </a:extLst>
          </p:cNvPr>
          <p:cNvPicPr>
            <a:picLocks noChangeAspect="1"/>
          </p:cNvPicPr>
          <p:nvPr/>
        </p:nvPicPr>
        <p:blipFill>
          <a:blip r:embed="rId3"/>
          <a:stretch>
            <a:fillRect/>
          </a:stretch>
        </p:blipFill>
        <p:spPr>
          <a:xfrm>
            <a:off x="-4376029" y="1756887"/>
            <a:ext cx="4134427" cy="1857634"/>
          </a:xfrm>
          <a:prstGeom prst="rect">
            <a:avLst/>
          </a:prstGeom>
        </p:spPr>
      </p:pic>
      <p:sp>
        <p:nvSpPr>
          <p:cNvPr id="18" name="TextBox 17">
            <a:extLst>
              <a:ext uri="{FF2B5EF4-FFF2-40B4-BE49-F238E27FC236}">
                <a16:creationId xmlns:a16="http://schemas.microsoft.com/office/drawing/2014/main" id="{2359BF4B-1D14-43B5-810C-5A3623A46BAF}"/>
              </a:ext>
            </a:extLst>
          </p:cNvPr>
          <p:cNvSpPr txBox="1"/>
          <p:nvPr/>
        </p:nvSpPr>
        <p:spPr>
          <a:xfrm>
            <a:off x="-7593963" y="1154486"/>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Decision Tree Classifier</a:t>
            </a:r>
            <a:endParaRPr lang="en-SG" sz="2400" b="1" dirty="0">
              <a:latin typeface="Fira Sans Extra Condensed" panose="020B0503050000020004" pitchFamily="34" charset="0"/>
              <a:ea typeface="Roboto" panose="02000000000000000000" pitchFamily="2" charset="0"/>
            </a:endParaRPr>
          </a:p>
        </p:txBody>
      </p:sp>
      <p:pic>
        <p:nvPicPr>
          <p:cNvPr id="6" name="Picture 5">
            <a:extLst>
              <a:ext uri="{FF2B5EF4-FFF2-40B4-BE49-F238E27FC236}">
                <a16:creationId xmlns:a16="http://schemas.microsoft.com/office/drawing/2014/main" id="{10E6C08C-32D6-4701-B8CF-D1E298E17DED}"/>
              </a:ext>
            </a:extLst>
          </p:cNvPr>
          <p:cNvPicPr>
            <a:picLocks noChangeAspect="1"/>
          </p:cNvPicPr>
          <p:nvPr/>
        </p:nvPicPr>
        <p:blipFill>
          <a:blip r:embed="rId4"/>
          <a:stretch>
            <a:fillRect/>
          </a:stretch>
        </p:blipFill>
        <p:spPr>
          <a:xfrm>
            <a:off x="311700" y="2226015"/>
            <a:ext cx="3485600" cy="938120"/>
          </a:xfrm>
          <a:prstGeom prst="rect">
            <a:avLst/>
          </a:prstGeom>
        </p:spPr>
      </p:pic>
      <p:pic>
        <p:nvPicPr>
          <p:cNvPr id="9" name="Picture 8">
            <a:extLst>
              <a:ext uri="{FF2B5EF4-FFF2-40B4-BE49-F238E27FC236}">
                <a16:creationId xmlns:a16="http://schemas.microsoft.com/office/drawing/2014/main" id="{21C1E787-E3A9-4E77-8C83-26AB7513934B}"/>
              </a:ext>
            </a:extLst>
          </p:cNvPr>
          <p:cNvPicPr>
            <a:picLocks noChangeAspect="1"/>
          </p:cNvPicPr>
          <p:nvPr/>
        </p:nvPicPr>
        <p:blipFill>
          <a:blip r:embed="rId5"/>
          <a:stretch>
            <a:fillRect/>
          </a:stretch>
        </p:blipFill>
        <p:spPr>
          <a:xfrm>
            <a:off x="4570269" y="1633405"/>
            <a:ext cx="4096322" cy="1876687"/>
          </a:xfrm>
          <a:prstGeom prst="rect">
            <a:avLst/>
          </a:prstGeom>
        </p:spPr>
      </p:pic>
      <p:sp>
        <p:nvSpPr>
          <p:cNvPr id="15" name="TextBox 14">
            <a:extLst>
              <a:ext uri="{FF2B5EF4-FFF2-40B4-BE49-F238E27FC236}">
                <a16:creationId xmlns:a16="http://schemas.microsoft.com/office/drawing/2014/main" id="{E835C5B6-3C31-424E-B4FF-2C6517F858BE}"/>
              </a:ext>
            </a:extLst>
          </p:cNvPr>
          <p:cNvSpPr txBox="1"/>
          <p:nvPr/>
        </p:nvSpPr>
        <p:spPr>
          <a:xfrm>
            <a:off x="1688006" y="1074950"/>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Random Forest Classifier</a:t>
            </a:r>
            <a:endParaRPr lang="en-SG" sz="2400" b="1" dirty="0">
              <a:latin typeface="Fira Sans Extra Condensed" panose="020B0503050000020004" pitchFamily="34" charset="0"/>
              <a:ea typeface="Roboto" panose="02000000000000000000" pitchFamily="2" charset="0"/>
            </a:endParaRPr>
          </a:p>
        </p:txBody>
      </p:sp>
      <p:pic>
        <p:nvPicPr>
          <p:cNvPr id="16" name="Picture 15">
            <a:extLst>
              <a:ext uri="{FF2B5EF4-FFF2-40B4-BE49-F238E27FC236}">
                <a16:creationId xmlns:a16="http://schemas.microsoft.com/office/drawing/2014/main" id="{EBA24DF8-4B7D-4BF2-88DD-12CACB70AE84}"/>
              </a:ext>
            </a:extLst>
          </p:cNvPr>
          <p:cNvPicPr>
            <a:picLocks noChangeAspect="1"/>
          </p:cNvPicPr>
          <p:nvPr/>
        </p:nvPicPr>
        <p:blipFill>
          <a:blip r:embed="rId6"/>
          <a:stretch>
            <a:fillRect/>
          </a:stretch>
        </p:blipFill>
        <p:spPr>
          <a:xfrm>
            <a:off x="9439560" y="2176407"/>
            <a:ext cx="2762636" cy="790685"/>
          </a:xfrm>
          <a:prstGeom prst="rect">
            <a:avLst/>
          </a:prstGeom>
        </p:spPr>
      </p:pic>
      <p:pic>
        <p:nvPicPr>
          <p:cNvPr id="19" name="Picture 18">
            <a:extLst>
              <a:ext uri="{FF2B5EF4-FFF2-40B4-BE49-F238E27FC236}">
                <a16:creationId xmlns:a16="http://schemas.microsoft.com/office/drawing/2014/main" id="{EFE9CCE4-A7ED-4D0C-97DC-56DAB8E5A8AD}"/>
              </a:ext>
            </a:extLst>
          </p:cNvPr>
          <p:cNvPicPr>
            <a:picLocks noChangeAspect="1"/>
          </p:cNvPicPr>
          <p:nvPr/>
        </p:nvPicPr>
        <p:blipFill>
          <a:blip r:embed="rId7"/>
          <a:stretch>
            <a:fillRect/>
          </a:stretch>
        </p:blipFill>
        <p:spPr>
          <a:xfrm>
            <a:off x="13295801" y="1661983"/>
            <a:ext cx="4220164" cy="1819529"/>
          </a:xfrm>
          <a:prstGeom prst="rect">
            <a:avLst/>
          </a:prstGeom>
        </p:spPr>
      </p:pic>
      <p:sp>
        <p:nvSpPr>
          <p:cNvPr id="20" name="TextBox 19">
            <a:extLst>
              <a:ext uri="{FF2B5EF4-FFF2-40B4-BE49-F238E27FC236}">
                <a16:creationId xmlns:a16="http://schemas.microsoft.com/office/drawing/2014/main" id="{877AEABC-76A1-41DB-898F-5501F4DFCFD9}"/>
              </a:ext>
            </a:extLst>
          </p:cNvPr>
          <p:cNvSpPr txBox="1"/>
          <p:nvPr/>
        </p:nvSpPr>
        <p:spPr>
          <a:xfrm>
            <a:off x="10322602" y="1082284"/>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K-Nearest </a:t>
            </a:r>
            <a:r>
              <a:rPr lang="en-US" sz="2400" b="1" dirty="0" err="1">
                <a:latin typeface="Fira Sans Extra Condensed" panose="020B0503050000020004" pitchFamily="34" charset="0"/>
                <a:ea typeface="Roboto" panose="02000000000000000000" pitchFamily="2" charset="0"/>
              </a:rPr>
              <a:t>Neighbours</a:t>
            </a:r>
            <a:endParaRPr lang="en-SG" sz="2400"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31624868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76C9-F4CF-4158-98F7-164609C67E4C}"/>
              </a:ext>
            </a:extLst>
          </p:cNvPr>
          <p:cNvSpPr>
            <a:spLocks noGrp="1"/>
          </p:cNvSpPr>
          <p:nvPr>
            <p:ph type="title"/>
          </p:nvPr>
        </p:nvSpPr>
        <p:spPr>
          <a:xfrm>
            <a:off x="311700" y="233150"/>
            <a:ext cx="8520600" cy="841800"/>
          </a:xfrm>
        </p:spPr>
        <p:txBody>
          <a:bodyPr/>
          <a:lstStyle/>
          <a:p>
            <a:r>
              <a:rPr lang="en-US" dirty="0"/>
              <a:t>Machine Learning Models</a:t>
            </a:r>
            <a:endParaRPr lang="en-SG" dirty="0"/>
          </a:p>
        </p:txBody>
      </p:sp>
      <p:pic>
        <p:nvPicPr>
          <p:cNvPr id="6" name="Picture 5">
            <a:extLst>
              <a:ext uri="{FF2B5EF4-FFF2-40B4-BE49-F238E27FC236}">
                <a16:creationId xmlns:a16="http://schemas.microsoft.com/office/drawing/2014/main" id="{10E6C08C-32D6-4701-B8CF-D1E298E17DED}"/>
              </a:ext>
            </a:extLst>
          </p:cNvPr>
          <p:cNvPicPr>
            <a:picLocks noChangeAspect="1"/>
          </p:cNvPicPr>
          <p:nvPr/>
        </p:nvPicPr>
        <p:blipFill>
          <a:blip r:embed="rId2"/>
          <a:stretch>
            <a:fillRect/>
          </a:stretch>
        </p:blipFill>
        <p:spPr>
          <a:xfrm>
            <a:off x="-8641800" y="2226015"/>
            <a:ext cx="3485600" cy="938120"/>
          </a:xfrm>
          <a:prstGeom prst="rect">
            <a:avLst/>
          </a:prstGeom>
        </p:spPr>
      </p:pic>
      <p:pic>
        <p:nvPicPr>
          <p:cNvPr id="9" name="Picture 8">
            <a:extLst>
              <a:ext uri="{FF2B5EF4-FFF2-40B4-BE49-F238E27FC236}">
                <a16:creationId xmlns:a16="http://schemas.microsoft.com/office/drawing/2014/main" id="{21C1E787-E3A9-4E77-8C83-26AB7513934B}"/>
              </a:ext>
            </a:extLst>
          </p:cNvPr>
          <p:cNvPicPr>
            <a:picLocks noChangeAspect="1"/>
          </p:cNvPicPr>
          <p:nvPr/>
        </p:nvPicPr>
        <p:blipFill>
          <a:blip r:embed="rId3"/>
          <a:stretch>
            <a:fillRect/>
          </a:stretch>
        </p:blipFill>
        <p:spPr>
          <a:xfrm>
            <a:off x="-4383231" y="1633405"/>
            <a:ext cx="4096322" cy="1876687"/>
          </a:xfrm>
          <a:prstGeom prst="rect">
            <a:avLst/>
          </a:prstGeom>
        </p:spPr>
      </p:pic>
      <p:sp>
        <p:nvSpPr>
          <p:cNvPr id="15" name="TextBox 14">
            <a:extLst>
              <a:ext uri="{FF2B5EF4-FFF2-40B4-BE49-F238E27FC236}">
                <a16:creationId xmlns:a16="http://schemas.microsoft.com/office/drawing/2014/main" id="{E835C5B6-3C31-424E-B4FF-2C6517F858BE}"/>
              </a:ext>
            </a:extLst>
          </p:cNvPr>
          <p:cNvSpPr txBox="1"/>
          <p:nvPr/>
        </p:nvSpPr>
        <p:spPr>
          <a:xfrm>
            <a:off x="-7265494" y="1074950"/>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Random Forest Classifier</a:t>
            </a:r>
            <a:endParaRPr lang="en-SG" sz="2400" b="1" dirty="0">
              <a:latin typeface="Fira Sans Extra Condensed" panose="020B0503050000020004" pitchFamily="34" charset="0"/>
              <a:ea typeface="Roboto" panose="02000000000000000000" pitchFamily="2" charset="0"/>
            </a:endParaRPr>
          </a:p>
        </p:txBody>
      </p:sp>
      <p:pic>
        <p:nvPicPr>
          <p:cNvPr id="4" name="Picture 3">
            <a:extLst>
              <a:ext uri="{FF2B5EF4-FFF2-40B4-BE49-F238E27FC236}">
                <a16:creationId xmlns:a16="http://schemas.microsoft.com/office/drawing/2014/main" id="{7C421E59-AFEE-4BA8-9191-77539870121B}"/>
              </a:ext>
            </a:extLst>
          </p:cNvPr>
          <p:cNvPicPr>
            <a:picLocks noChangeAspect="1"/>
          </p:cNvPicPr>
          <p:nvPr/>
        </p:nvPicPr>
        <p:blipFill>
          <a:blip r:embed="rId4"/>
          <a:stretch>
            <a:fillRect/>
          </a:stretch>
        </p:blipFill>
        <p:spPr>
          <a:xfrm>
            <a:off x="806695" y="2176407"/>
            <a:ext cx="2762636" cy="790685"/>
          </a:xfrm>
          <a:prstGeom prst="rect">
            <a:avLst/>
          </a:prstGeom>
        </p:spPr>
      </p:pic>
      <p:pic>
        <p:nvPicPr>
          <p:cNvPr id="8" name="Picture 7">
            <a:extLst>
              <a:ext uri="{FF2B5EF4-FFF2-40B4-BE49-F238E27FC236}">
                <a16:creationId xmlns:a16="http://schemas.microsoft.com/office/drawing/2014/main" id="{17DF5DCD-30DA-486D-BC78-269C7F99F58A}"/>
              </a:ext>
            </a:extLst>
          </p:cNvPr>
          <p:cNvPicPr>
            <a:picLocks noChangeAspect="1"/>
          </p:cNvPicPr>
          <p:nvPr/>
        </p:nvPicPr>
        <p:blipFill>
          <a:blip r:embed="rId5"/>
          <a:stretch>
            <a:fillRect/>
          </a:stretch>
        </p:blipFill>
        <p:spPr>
          <a:xfrm>
            <a:off x="4662936" y="1661983"/>
            <a:ext cx="4220164" cy="1819529"/>
          </a:xfrm>
          <a:prstGeom prst="rect">
            <a:avLst/>
          </a:prstGeom>
        </p:spPr>
      </p:pic>
      <p:sp>
        <p:nvSpPr>
          <p:cNvPr id="13" name="TextBox 12">
            <a:extLst>
              <a:ext uri="{FF2B5EF4-FFF2-40B4-BE49-F238E27FC236}">
                <a16:creationId xmlns:a16="http://schemas.microsoft.com/office/drawing/2014/main" id="{1E3D52B0-9215-41F4-82DA-8C0118489254}"/>
              </a:ext>
            </a:extLst>
          </p:cNvPr>
          <p:cNvSpPr txBox="1"/>
          <p:nvPr/>
        </p:nvSpPr>
        <p:spPr>
          <a:xfrm>
            <a:off x="1689737" y="1082284"/>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K-Nearest </a:t>
            </a:r>
            <a:r>
              <a:rPr lang="en-US" sz="2400" b="1" dirty="0" err="1">
                <a:latin typeface="Fira Sans Extra Condensed" panose="020B0503050000020004" pitchFamily="34" charset="0"/>
                <a:ea typeface="Roboto" panose="02000000000000000000" pitchFamily="2" charset="0"/>
              </a:rPr>
              <a:t>Neighbours</a:t>
            </a:r>
            <a:endParaRPr lang="en-SG" sz="2400" b="1" dirty="0">
              <a:latin typeface="Fira Sans Extra Condensed" panose="020B0503050000020004" pitchFamily="34" charset="0"/>
              <a:ea typeface="Roboto" panose="02000000000000000000" pitchFamily="2" charset="0"/>
            </a:endParaRPr>
          </a:p>
        </p:txBody>
      </p:sp>
      <p:pic>
        <p:nvPicPr>
          <p:cNvPr id="10" name="Picture 9">
            <a:extLst>
              <a:ext uri="{FF2B5EF4-FFF2-40B4-BE49-F238E27FC236}">
                <a16:creationId xmlns:a16="http://schemas.microsoft.com/office/drawing/2014/main" id="{840BE2F6-61D6-4845-9EF4-0744B05FDFBD}"/>
              </a:ext>
            </a:extLst>
          </p:cNvPr>
          <p:cNvPicPr>
            <a:picLocks noChangeAspect="1"/>
          </p:cNvPicPr>
          <p:nvPr/>
        </p:nvPicPr>
        <p:blipFill>
          <a:blip r:embed="rId6"/>
          <a:stretch>
            <a:fillRect/>
          </a:stretch>
        </p:blipFill>
        <p:spPr>
          <a:xfrm>
            <a:off x="9295859" y="2428834"/>
            <a:ext cx="3858163" cy="590632"/>
          </a:xfrm>
          <a:prstGeom prst="rect">
            <a:avLst/>
          </a:prstGeom>
        </p:spPr>
      </p:pic>
      <p:pic>
        <p:nvPicPr>
          <p:cNvPr id="11" name="Picture 10">
            <a:extLst>
              <a:ext uri="{FF2B5EF4-FFF2-40B4-BE49-F238E27FC236}">
                <a16:creationId xmlns:a16="http://schemas.microsoft.com/office/drawing/2014/main" id="{48FCDF9E-4A64-6043-8937-F17043880184}"/>
              </a:ext>
            </a:extLst>
          </p:cNvPr>
          <p:cNvPicPr>
            <a:picLocks noChangeAspect="1"/>
          </p:cNvPicPr>
          <p:nvPr/>
        </p:nvPicPr>
        <p:blipFill>
          <a:blip r:embed="rId7"/>
          <a:stretch>
            <a:fillRect/>
          </a:stretch>
        </p:blipFill>
        <p:spPr>
          <a:xfrm>
            <a:off x="13653453" y="1781040"/>
            <a:ext cx="4163006" cy="1886213"/>
          </a:xfrm>
          <a:prstGeom prst="rect">
            <a:avLst/>
          </a:prstGeom>
        </p:spPr>
      </p:pic>
      <p:sp>
        <p:nvSpPr>
          <p:cNvPr id="12" name="TextBox 11">
            <a:extLst>
              <a:ext uri="{FF2B5EF4-FFF2-40B4-BE49-F238E27FC236}">
                <a16:creationId xmlns:a16="http://schemas.microsoft.com/office/drawing/2014/main" id="{D256B313-05C6-2441-810A-C27B678B8686}"/>
              </a:ext>
            </a:extLst>
          </p:cNvPr>
          <p:cNvSpPr txBox="1"/>
          <p:nvPr/>
        </p:nvSpPr>
        <p:spPr>
          <a:xfrm>
            <a:off x="10673896" y="1234684"/>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AdaBoost</a:t>
            </a:r>
            <a:endParaRPr lang="en-SG" sz="2400"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4969611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76C9-F4CF-4158-98F7-164609C67E4C}"/>
              </a:ext>
            </a:extLst>
          </p:cNvPr>
          <p:cNvSpPr>
            <a:spLocks noGrp="1"/>
          </p:cNvSpPr>
          <p:nvPr>
            <p:ph type="title"/>
          </p:nvPr>
        </p:nvSpPr>
        <p:spPr>
          <a:xfrm>
            <a:off x="311700" y="233150"/>
            <a:ext cx="8520600" cy="841800"/>
          </a:xfrm>
        </p:spPr>
        <p:txBody>
          <a:bodyPr/>
          <a:lstStyle/>
          <a:p>
            <a:r>
              <a:rPr lang="en-US" dirty="0"/>
              <a:t>Boosting Algorithms</a:t>
            </a:r>
            <a:endParaRPr lang="en-SG" dirty="0"/>
          </a:p>
        </p:txBody>
      </p:sp>
      <p:pic>
        <p:nvPicPr>
          <p:cNvPr id="4" name="Picture 3">
            <a:extLst>
              <a:ext uri="{FF2B5EF4-FFF2-40B4-BE49-F238E27FC236}">
                <a16:creationId xmlns:a16="http://schemas.microsoft.com/office/drawing/2014/main" id="{7C421E59-AFEE-4BA8-9191-77539870121B}"/>
              </a:ext>
            </a:extLst>
          </p:cNvPr>
          <p:cNvPicPr>
            <a:picLocks noChangeAspect="1"/>
          </p:cNvPicPr>
          <p:nvPr/>
        </p:nvPicPr>
        <p:blipFill>
          <a:blip r:embed="rId2"/>
          <a:stretch>
            <a:fillRect/>
          </a:stretch>
        </p:blipFill>
        <p:spPr>
          <a:xfrm>
            <a:off x="-8235705" y="2176407"/>
            <a:ext cx="2762636" cy="790685"/>
          </a:xfrm>
          <a:prstGeom prst="rect">
            <a:avLst/>
          </a:prstGeom>
        </p:spPr>
      </p:pic>
      <p:pic>
        <p:nvPicPr>
          <p:cNvPr id="8" name="Picture 7">
            <a:extLst>
              <a:ext uri="{FF2B5EF4-FFF2-40B4-BE49-F238E27FC236}">
                <a16:creationId xmlns:a16="http://schemas.microsoft.com/office/drawing/2014/main" id="{17DF5DCD-30DA-486D-BC78-269C7F99F58A}"/>
              </a:ext>
            </a:extLst>
          </p:cNvPr>
          <p:cNvPicPr>
            <a:picLocks noChangeAspect="1"/>
          </p:cNvPicPr>
          <p:nvPr/>
        </p:nvPicPr>
        <p:blipFill>
          <a:blip r:embed="rId3"/>
          <a:stretch>
            <a:fillRect/>
          </a:stretch>
        </p:blipFill>
        <p:spPr>
          <a:xfrm>
            <a:off x="-4379464" y="1661983"/>
            <a:ext cx="4220164" cy="1819529"/>
          </a:xfrm>
          <a:prstGeom prst="rect">
            <a:avLst/>
          </a:prstGeom>
        </p:spPr>
      </p:pic>
      <p:sp>
        <p:nvSpPr>
          <p:cNvPr id="13" name="TextBox 12">
            <a:extLst>
              <a:ext uri="{FF2B5EF4-FFF2-40B4-BE49-F238E27FC236}">
                <a16:creationId xmlns:a16="http://schemas.microsoft.com/office/drawing/2014/main" id="{1E3D52B0-9215-41F4-82DA-8C0118489254}"/>
              </a:ext>
            </a:extLst>
          </p:cNvPr>
          <p:cNvSpPr txBox="1"/>
          <p:nvPr/>
        </p:nvSpPr>
        <p:spPr>
          <a:xfrm>
            <a:off x="-7352663" y="1082284"/>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K-Nearest </a:t>
            </a:r>
            <a:r>
              <a:rPr lang="en-US" sz="2400" b="1" dirty="0" err="1">
                <a:latin typeface="Fira Sans Extra Condensed" panose="020B0503050000020004" pitchFamily="34" charset="0"/>
                <a:ea typeface="Roboto" panose="02000000000000000000" pitchFamily="2" charset="0"/>
              </a:rPr>
              <a:t>Neighbours</a:t>
            </a:r>
            <a:endParaRPr lang="en-SG" sz="2400" b="1" dirty="0">
              <a:latin typeface="Fira Sans Extra Condensed" panose="020B0503050000020004" pitchFamily="34" charset="0"/>
              <a:ea typeface="Roboto" panose="02000000000000000000" pitchFamily="2" charset="0"/>
            </a:endParaRPr>
          </a:p>
        </p:txBody>
      </p:sp>
      <p:pic>
        <p:nvPicPr>
          <p:cNvPr id="5" name="Picture 4">
            <a:extLst>
              <a:ext uri="{FF2B5EF4-FFF2-40B4-BE49-F238E27FC236}">
                <a16:creationId xmlns:a16="http://schemas.microsoft.com/office/drawing/2014/main" id="{F730E3AC-BC8E-4CDA-84B3-73DA8ABDE58B}"/>
              </a:ext>
            </a:extLst>
          </p:cNvPr>
          <p:cNvPicPr>
            <a:picLocks noChangeAspect="1"/>
          </p:cNvPicPr>
          <p:nvPr/>
        </p:nvPicPr>
        <p:blipFill>
          <a:blip r:embed="rId4"/>
          <a:stretch>
            <a:fillRect/>
          </a:stretch>
        </p:blipFill>
        <p:spPr>
          <a:xfrm>
            <a:off x="311700" y="2276434"/>
            <a:ext cx="3858163" cy="590632"/>
          </a:xfrm>
          <a:prstGeom prst="rect">
            <a:avLst/>
          </a:prstGeom>
        </p:spPr>
      </p:pic>
      <p:pic>
        <p:nvPicPr>
          <p:cNvPr id="10" name="Picture 9">
            <a:extLst>
              <a:ext uri="{FF2B5EF4-FFF2-40B4-BE49-F238E27FC236}">
                <a16:creationId xmlns:a16="http://schemas.microsoft.com/office/drawing/2014/main" id="{E9D1618B-99DC-4F4A-96F0-D0EFB93176AB}"/>
              </a:ext>
            </a:extLst>
          </p:cNvPr>
          <p:cNvPicPr>
            <a:picLocks noChangeAspect="1"/>
          </p:cNvPicPr>
          <p:nvPr/>
        </p:nvPicPr>
        <p:blipFill>
          <a:blip r:embed="rId5"/>
          <a:stretch>
            <a:fillRect/>
          </a:stretch>
        </p:blipFill>
        <p:spPr>
          <a:xfrm>
            <a:off x="4669294" y="1628640"/>
            <a:ext cx="4163006" cy="1886213"/>
          </a:xfrm>
          <a:prstGeom prst="rect">
            <a:avLst/>
          </a:prstGeom>
        </p:spPr>
      </p:pic>
      <p:sp>
        <p:nvSpPr>
          <p:cNvPr id="14" name="TextBox 13">
            <a:extLst>
              <a:ext uri="{FF2B5EF4-FFF2-40B4-BE49-F238E27FC236}">
                <a16:creationId xmlns:a16="http://schemas.microsoft.com/office/drawing/2014/main" id="{89379F2B-3CA1-43E1-9A42-596763407E03}"/>
              </a:ext>
            </a:extLst>
          </p:cNvPr>
          <p:cNvSpPr txBox="1"/>
          <p:nvPr/>
        </p:nvSpPr>
        <p:spPr>
          <a:xfrm>
            <a:off x="1689737" y="1082284"/>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AdaBoost</a:t>
            </a:r>
            <a:endParaRPr lang="en-SG" sz="2400" b="1" dirty="0">
              <a:latin typeface="Fira Sans Extra Condensed" panose="020B0503050000020004" pitchFamily="34" charset="0"/>
              <a:ea typeface="Roboto" panose="02000000000000000000" pitchFamily="2" charset="0"/>
            </a:endParaRPr>
          </a:p>
        </p:txBody>
      </p:sp>
      <p:sp>
        <p:nvSpPr>
          <p:cNvPr id="9" name="TextBox 8">
            <a:extLst>
              <a:ext uri="{FF2B5EF4-FFF2-40B4-BE49-F238E27FC236}">
                <a16:creationId xmlns:a16="http://schemas.microsoft.com/office/drawing/2014/main" id="{D0ADCDC6-C04C-A444-A422-BEE0D311A062}"/>
              </a:ext>
            </a:extLst>
          </p:cNvPr>
          <p:cNvSpPr txBox="1"/>
          <p:nvPr/>
        </p:nvSpPr>
        <p:spPr>
          <a:xfrm>
            <a:off x="10677607" y="1082284"/>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Gradient Boosting</a:t>
            </a:r>
            <a:endParaRPr lang="en-SG" sz="2400" b="1" dirty="0">
              <a:latin typeface="Fira Sans Extra Condensed" panose="020B0503050000020004" pitchFamily="34" charset="0"/>
              <a:ea typeface="Roboto" panose="02000000000000000000" pitchFamily="2" charset="0"/>
            </a:endParaRPr>
          </a:p>
        </p:txBody>
      </p:sp>
      <p:pic>
        <p:nvPicPr>
          <p:cNvPr id="11" name="Picture 10">
            <a:extLst>
              <a:ext uri="{FF2B5EF4-FFF2-40B4-BE49-F238E27FC236}">
                <a16:creationId xmlns:a16="http://schemas.microsoft.com/office/drawing/2014/main" id="{473FFCBC-3D7F-E747-BBE4-CA1E41F60FAF}"/>
              </a:ext>
            </a:extLst>
          </p:cNvPr>
          <p:cNvPicPr>
            <a:picLocks noChangeAspect="1"/>
          </p:cNvPicPr>
          <p:nvPr/>
        </p:nvPicPr>
        <p:blipFill>
          <a:blip r:embed="rId6"/>
          <a:stretch>
            <a:fillRect/>
          </a:stretch>
        </p:blipFill>
        <p:spPr>
          <a:xfrm>
            <a:off x="9299570" y="2281197"/>
            <a:ext cx="4544059" cy="581106"/>
          </a:xfrm>
          <a:prstGeom prst="rect">
            <a:avLst/>
          </a:prstGeom>
        </p:spPr>
      </p:pic>
      <p:pic>
        <p:nvPicPr>
          <p:cNvPr id="12" name="Picture 11">
            <a:extLst>
              <a:ext uri="{FF2B5EF4-FFF2-40B4-BE49-F238E27FC236}">
                <a16:creationId xmlns:a16="http://schemas.microsoft.com/office/drawing/2014/main" id="{6235FE28-A8F7-594D-A4DD-3A72CA400EBD}"/>
              </a:ext>
            </a:extLst>
          </p:cNvPr>
          <p:cNvPicPr>
            <a:picLocks noChangeAspect="1"/>
          </p:cNvPicPr>
          <p:nvPr/>
        </p:nvPicPr>
        <p:blipFill>
          <a:blip r:embed="rId7"/>
          <a:stretch>
            <a:fillRect/>
          </a:stretch>
        </p:blipFill>
        <p:spPr>
          <a:xfrm>
            <a:off x="13700861" y="1760970"/>
            <a:ext cx="4239217" cy="1838582"/>
          </a:xfrm>
          <a:prstGeom prst="rect">
            <a:avLst/>
          </a:prstGeom>
        </p:spPr>
      </p:pic>
    </p:spTree>
    <p:extLst>
      <p:ext uri="{BB962C8B-B14F-4D97-AF65-F5344CB8AC3E}">
        <p14:creationId xmlns:p14="http://schemas.microsoft.com/office/powerpoint/2010/main" val="3976105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76C9-F4CF-4158-98F7-164609C67E4C}"/>
              </a:ext>
            </a:extLst>
          </p:cNvPr>
          <p:cNvSpPr>
            <a:spLocks noGrp="1"/>
          </p:cNvSpPr>
          <p:nvPr>
            <p:ph type="title"/>
          </p:nvPr>
        </p:nvSpPr>
        <p:spPr>
          <a:xfrm>
            <a:off x="311700" y="233150"/>
            <a:ext cx="8520600" cy="841800"/>
          </a:xfrm>
        </p:spPr>
        <p:txBody>
          <a:bodyPr/>
          <a:lstStyle/>
          <a:p>
            <a:r>
              <a:rPr lang="en-US" dirty="0"/>
              <a:t>Boosting Algorithms</a:t>
            </a:r>
            <a:endParaRPr lang="en-SG" dirty="0"/>
          </a:p>
        </p:txBody>
      </p:sp>
      <p:sp>
        <p:nvSpPr>
          <p:cNvPr id="14" name="TextBox 13">
            <a:extLst>
              <a:ext uri="{FF2B5EF4-FFF2-40B4-BE49-F238E27FC236}">
                <a16:creationId xmlns:a16="http://schemas.microsoft.com/office/drawing/2014/main" id="{89379F2B-3CA1-43E1-9A42-596763407E03}"/>
              </a:ext>
            </a:extLst>
          </p:cNvPr>
          <p:cNvSpPr txBox="1"/>
          <p:nvPr/>
        </p:nvSpPr>
        <p:spPr>
          <a:xfrm>
            <a:off x="1689737" y="1082284"/>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Gradient Boosting</a:t>
            </a:r>
            <a:endParaRPr lang="en-SG" sz="2400" b="1" dirty="0">
              <a:latin typeface="Fira Sans Extra Condensed" panose="020B0503050000020004" pitchFamily="34" charset="0"/>
              <a:ea typeface="Roboto" panose="02000000000000000000" pitchFamily="2" charset="0"/>
            </a:endParaRPr>
          </a:p>
        </p:txBody>
      </p:sp>
      <p:pic>
        <p:nvPicPr>
          <p:cNvPr id="6" name="Picture 5">
            <a:extLst>
              <a:ext uri="{FF2B5EF4-FFF2-40B4-BE49-F238E27FC236}">
                <a16:creationId xmlns:a16="http://schemas.microsoft.com/office/drawing/2014/main" id="{C3F08CB4-5CC8-49D0-824E-51614560FCF2}"/>
              </a:ext>
            </a:extLst>
          </p:cNvPr>
          <p:cNvPicPr>
            <a:picLocks noChangeAspect="1"/>
          </p:cNvPicPr>
          <p:nvPr/>
        </p:nvPicPr>
        <p:blipFill>
          <a:blip r:embed="rId2"/>
          <a:stretch>
            <a:fillRect/>
          </a:stretch>
        </p:blipFill>
        <p:spPr>
          <a:xfrm>
            <a:off x="311700" y="2281197"/>
            <a:ext cx="4544059" cy="581106"/>
          </a:xfrm>
          <a:prstGeom prst="rect">
            <a:avLst/>
          </a:prstGeom>
        </p:spPr>
      </p:pic>
      <p:pic>
        <p:nvPicPr>
          <p:cNvPr id="9" name="Picture 8">
            <a:extLst>
              <a:ext uri="{FF2B5EF4-FFF2-40B4-BE49-F238E27FC236}">
                <a16:creationId xmlns:a16="http://schemas.microsoft.com/office/drawing/2014/main" id="{66890846-5294-4AA3-BEB5-596A2FFCFE99}"/>
              </a:ext>
            </a:extLst>
          </p:cNvPr>
          <p:cNvPicPr>
            <a:picLocks noChangeAspect="1"/>
          </p:cNvPicPr>
          <p:nvPr/>
        </p:nvPicPr>
        <p:blipFill>
          <a:blip r:embed="rId3"/>
          <a:stretch>
            <a:fillRect/>
          </a:stretch>
        </p:blipFill>
        <p:spPr>
          <a:xfrm>
            <a:off x="4712991" y="1760970"/>
            <a:ext cx="4239217" cy="1838582"/>
          </a:xfrm>
          <a:prstGeom prst="rect">
            <a:avLst/>
          </a:prstGeom>
        </p:spPr>
      </p:pic>
      <p:pic>
        <p:nvPicPr>
          <p:cNvPr id="7" name="Picture 6">
            <a:extLst>
              <a:ext uri="{FF2B5EF4-FFF2-40B4-BE49-F238E27FC236}">
                <a16:creationId xmlns:a16="http://schemas.microsoft.com/office/drawing/2014/main" id="{079B69B6-2D67-1644-BB40-34FDE64436DB}"/>
              </a:ext>
            </a:extLst>
          </p:cNvPr>
          <p:cNvPicPr>
            <a:picLocks noChangeAspect="1"/>
          </p:cNvPicPr>
          <p:nvPr/>
        </p:nvPicPr>
        <p:blipFill>
          <a:blip r:embed="rId4"/>
          <a:stretch>
            <a:fillRect/>
          </a:stretch>
        </p:blipFill>
        <p:spPr>
          <a:xfrm>
            <a:off x="-8679888" y="2428834"/>
            <a:ext cx="3858163" cy="590632"/>
          </a:xfrm>
          <a:prstGeom prst="rect">
            <a:avLst/>
          </a:prstGeom>
        </p:spPr>
      </p:pic>
      <p:pic>
        <p:nvPicPr>
          <p:cNvPr id="8" name="Picture 7">
            <a:extLst>
              <a:ext uri="{FF2B5EF4-FFF2-40B4-BE49-F238E27FC236}">
                <a16:creationId xmlns:a16="http://schemas.microsoft.com/office/drawing/2014/main" id="{6C8D5756-DDAB-4240-9F14-29DFCA06AD80}"/>
              </a:ext>
            </a:extLst>
          </p:cNvPr>
          <p:cNvPicPr>
            <a:picLocks noChangeAspect="1"/>
          </p:cNvPicPr>
          <p:nvPr/>
        </p:nvPicPr>
        <p:blipFill>
          <a:blip r:embed="rId5"/>
          <a:stretch>
            <a:fillRect/>
          </a:stretch>
        </p:blipFill>
        <p:spPr>
          <a:xfrm>
            <a:off x="-4322294" y="1781040"/>
            <a:ext cx="4163006" cy="1886213"/>
          </a:xfrm>
          <a:prstGeom prst="rect">
            <a:avLst/>
          </a:prstGeom>
        </p:spPr>
      </p:pic>
      <p:sp>
        <p:nvSpPr>
          <p:cNvPr id="10" name="TextBox 9">
            <a:extLst>
              <a:ext uri="{FF2B5EF4-FFF2-40B4-BE49-F238E27FC236}">
                <a16:creationId xmlns:a16="http://schemas.microsoft.com/office/drawing/2014/main" id="{0B528C1D-31BC-654C-A1F4-ED88BDAA669B}"/>
              </a:ext>
            </a:extLst>
          </p:cNvPr>
          <p:cNvSpPr txBox="1"/>
          <p:nvPr/>
        </p:nvSpPr>
        <p:spPr>
          <a:xfrm>
            <a:off x="-7301851" y="1234684"/>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AdaBoost</a:t>
            </a:r>
            <a:endParaRPr lang="en-SG" sz="2400"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1210104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58;p15">
            <a:extLst>
              <a:ext uri="{FF2B5EF4-FFF2-40B4-BE49-F238E27FC236}">
                <a16:creationId xmlns:a16="http://schemas.microsoft.com/office/drawing/2014/main" id="{83C04849-E97D-436F-9A17-CA9BD4FB92E1}"/>
              </a:ext>
            </a:extLst>
          </p:cNvPr>
          <p:cNvSpPr txBox="1">
            <a:spLocks/>
          </p:cNvSpPr>
          <p:nvPr/>
        </p:nvSpPr>
        <p:spPr>
          <a:xfrm>
            <a:off x="915683"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The dataset</a:t>
            </a:r>
          </a:p>
        </p:txBody>
      </p:sp>
      <p:sp>
        <p:nvSpPr>
          <p:cNvPr id="7" name="Google Shape;58;p15">
            <a:extLst>
              <a:ext uri="{FF2B5EF4-FFF2-40B4-BE49-F238E27FC236}">
                <a16:creationId xmlns:a16="http://schemas.microsoft.com/office/drawing/2014/main" id="{890842B3-8D4C-466A-A8AB-0366A4BC0610}"/>
              </a:ext>
            </a:extLst>
          </p:cNvPr>
          <p:cNvSpPr txBox="1">
            <a:spLocks/>
          </p:cNvSpPr>
          <p:nvPr/>
        </p:nvSpPr>
        <p:spPr>
          <a:xfrm>
            <a:off x="5391332"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EDA</a:t>
            </a:r>
          </a:p>
        </p:txBody>
      </p:sp>
      <p:grpSp>
        <p:nvGrpSpPr>
          <p:cNvPr id="8" name="Group 7">
            <a:extLst>
              <a:ext uri="{FF2B5EF4-FFF2-40B4-BE49-F238E27FC236}">
                <a16:creationId xmlns:a16="http://schemas.microsoft.com/office/drawing/2014/main" id="{C9E960C1-A946-4E6C-A2EC-D9976A03E461}"/>
              </a:ext>
            </a:extLst>
          </p:cNvPr>
          <p:cNvGrpSpPr/>
          <p:nvPr/>
        </p:nvGrpSpPr>
        <p:grpSpPr>
          <a:xfrm>
            <a:off x="1982299" y="447675"/>
            <a:ext cx="884624" cy="1010750"/>
            <a:chOff x="9094456" y="1066192"/>
            <a:chExt cx="427164" cy="488067"/>
          </a:xfrm>
          <a:solidFill>
            <a:schemeClr val="bg1"/>
          </a:solidFill>
        </p:grpSpPr>
        <p:sp>
          <p:nvSpPr>
            <p:cNvPr id="9" name="AutoShape 48">
              <a:extLst>
                <a:ext uri="{FF2B5EF4-FFF2-40B4-BE49-F238E27FC236}">
                  <a16:creationId xmlns:a16="http://schemas.microsoft.com/office/drawing/2014/main" id="{43F8A5ED-89E4-4FD2-A7CC-43569A70FBCA}"/>
                </a:ext>
              </a:extLst>
            </p:cNvPr>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9">
              <a:extLst>
                <a:ext uri="{FF2B5EF4-FFF2-40B4-BE49-F238E27FC236}">
                  <a16:creationId xmlns:a16="http://schemas.microsoft.com/office/drawing/2014/main" id="{DF590F75-F414-438C-A64B-39F0A79462BB}"/>
                </a:ext>
              </a:extLst>
            </p:cNvPr>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AutoShape 50">
              <a:extLst>
                <a:ext uri="{FF2B5EF4-FFF2-40B4-BE49-F238E27FC236}">
                  <a16:creationId xmlns:a16="http://schemas.microsoft.com/office/drawing/2014/main" id="{D266276D-0B75-48FD-8415-D0FBF8591D20}"/>
                </a:ext>
              </a:extLst>
            </p:cNvPr>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AutoShape 51">
              <a:extLst>
                <a:ext uri="{FF2B5EF4-FFF2-40B4-BE49-F238E27FC236}">
                  <a16:creationId xmlns:a16="http://schemas.microsoft.com/office/drawing/2014/main" id="{39F87EAE-0C5C-429B-BDB1-86E18FA2BE2E}"/>
                </a:ext>
              </a:extLst>
            </p:cNvPr>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754BC01A-FDC5-401A-B76C-500C809796A4}"/>
              </a:ext>
            </a:extLst>
          </p:cNvPr>
          <p:cNvGrpSpPr/>
          <p:nvPr/>
        </p:nvGrpSpPr>
        <p:grpSpPr>
          <a:xfrm>
            <a:off x="6202605" y="442864"/>
            <a:ext cx="1010750" cy="1010750"/>
            <a:chOff x="3141697" y="1071199"/>
            <a:chExt cx="488067" cy="488067"/>
          </a:xfrm>
          <a:solidFill>
            <a:schemeClr val="bg1"/>
          </a:solidFill>
        </p:grpSpPr>
        <p:sp>
          <p:nvSpPr>
            <p:cNvPr id="14" name="AutoShape 126">
              <a:extLst>
                <a:ext uri="{FF2B5EF4-FFF2-40B4-BE49-F238E27FC236}">
                  <a16:creationId xmlns:a16="http://schemas.microsoft.com/office/drawing/2014/main" id="{65FCFD3B-EC91-4D8F-BFF8-7CC286AAF9FF}"/>
                </a:ext>
              </a:extLst>
            </p:cNvPr>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AutoShape 127">
              <a:extLst>
                <a:ext uri="{FF2B5EF4-FFF2-40B4-BE49-F238E27FC236}">
                  <a16:creationId xmlns:a16="http://schemas.microsoft.com/office/drawing/2014/main" id="{4C0AAABE-E0C7-4D86-8695-1D6E60340658}"/>
                </a:ext>
              </a:extLst>
            </p:cNvPr>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2" name="Google Shape;58;p15">
            <a:extLst>
              <a:ext uri="{FF2B5EF4-FFF2-40B4-BE49-F238E27FC236}">
                <a16:creationId xmlns:a16="http://schemas.microsoft.com/office/drawing/2014/main" id="{E7B96C59-0104-4E5B-8B5D-99522F9EE28D}"/>
              </a:ext>
            </a:extLst>
          </p:cNvPr>
          <p:cNvSpPr txBox="1">
            <a:spLocks/>
          </p:cNvSpPr>
          <p:nvPr/>
        </p:nvSpPr>
        <p:spPr>
          <a:xfrm>
            <a:off x="534738" y="3821395"/>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Machine Learning</a:t>
            </a:r>
          </a:p>
        </p:txBody>
      </p:sp>
      <p:grpSp>
        <p:nvGrpSpPr>
          <p:cNvPr id="28" name="Group 27">
            <a:extLst>
              <a:ext uri="{FF2B5EF4-FFF2-40B4-BE49-F238E27FC236}">
                <a16:creationId xmlns:a16="http://schemas.microsoft.com/office/drawing/2014/main" id="{E158D141-B19F-43FF-BB40-4C884A0DFD4D}"/>
              </a:ext>
            </a:extLst>
          </p:cNvPr>
          <p:cNvGrpSpPr/>
          <p:nvPr/>
        </p:nvGrpSpPr>
        <p:grpSpPr>
          <a:xfrm>
            <a:off x="1893272" y="2650932"/>
            <a:ext cx="1072259" cy="1221776"/>
            <a:chOff x="8196263" y="4981575"/>
            <a:chExt cx="796925" cy="908050"/>
          </a:xfrm>
          <a:solidFill>
            <a:schemeClr val="bg1"/>
          </a:solidFill>
        </p:grpSpPr>
        <p:sp>
          <p:nvSpPr>
            <p:cNvPr id="29" name="Freeform 5">
              <a:extLst>
                <a:ext uri="{FF2B5EF4-FFF2-40B4-BE49-F238E27FC236}">
                  <a16:creationId xmlns:a16="http://schemas.microsoft.com/office/drawing/2014/main" id="{A0B2F099-94B7-426D-88ED-E8546EEFDDD1}"/>
                </a:ext>
              </a:extLst>
            </p:cNvPr>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7"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0" name="Freeform 6">
              <a:extLst>
                <a:ext uri="{FF2B5EF4-FFF2-40B4-BE49-F238E27FC236}">
                  <a16:creationId xmlns:a16="http://schemas.microsoft.com/office/drawing/2014/main" id="{BC4712D0-64FB-4FDA-A211-A750374C1D06}"/>
                </a:ext>
              </a:extLst>
            </p:cNvPr>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1" name="Freeform 7">
              <a:extLst>
                <a:ext uri="{FF2B5EF4-FFF2-40B4-BE49-F238E27FC236}">
                  <a16:creationId xmlns:a16="http://schemas.microsoft.com/office/drawing/2014/main" id="{93F2F8A7-349B-4027-A7CB-78A75F160A51}"/>
                </a:ext>
              </a:extLst>
            </p:cNvPr>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2" name="Freeform 8">
              <a:extLst>
                <a:ext uri="{FF2B5EF4-FFF2-40B4-BE49-F238E27FC236}">
                  <a16:creationId xmlns:a16="http://schemas.microsoft.com/office/drawing/2014/main" id="{D2FA11B5-1146-49BB-A22D-AB9AC63737C9}"/>
                </a:ext>
              </a:extLst>
            </p:cNvPr>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3" name="Freeform 9">
              <a:extLst>
                <a:ext uri="{FF2B5EF4-FFF2-40B4-BE49-F238E27FC236}">
                  <a16:creationId xmlns:a16="http://schemas.microsoft.com/office/drawing/2014/main" id="{A27E2537-0665-4123-A3BE-460865A2F855}"/>
                </a:ext>
              </a:extLst>
            </p:cNvPr>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4" name="Freeform 10">
              <a:extLst>
                <a:ext uri="{FF2B5EF4-FFF2-40B4-BE49-F238E27FC236}">
                  <a16:creationId xmlns:a16="http://schemas.microsoft.com/office/drawing/2014/main" id="{9C5AE446-7EC5-4498-ACA4-F81C249DA288}"/>
                </a:ext>
              </a:extLst>
            </p:cNvPr>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5" name="Freeform 11">
              <a:extLst>
                <a:ext uri="{FF2B5EF4-FFF2-40B4-BE49-F238E27FC236}">
                  <a16:creationId xmlns:a16="http://schemas.microsoft.com/office/drawing/2014/main" id="{1D6EFDB7-DA90-4BA3-94AA-B4AD4E436DED}"/>
                </a:ext>
              </a:extLst>
            </p:cNvPr>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sp>
        <p:nvSpPr>
          <p:cNvPr id="36" name="Google Shape;58;p15">
            <a:extLst>
              <a:ext uri="{FF2B5EF4-FFF2-40B4-BE49-F238E27FC236}">
                <a16:creationId xmlns:a16="http://schemas.microsoft.com/office/drawing/2014/main" id="{8BE009C7-D778-4FDC-8BD4-5DB5FFBDBB80}"/>
              </a:ext>
            </a:extLst>
          </p:cNvPr>
          <p:cNvSpPr txBox="1">
            <a:spLocks/>
          </p:cNvSpPr>
          <p:nvPr/>
        </p:nvSpPr>
        <p:spPr>
          <a:xfrm>
            <a:off x="4922017" y="3821394"/>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Final Insights</a:t>
            </a:r>
          </a:p>
        </p:txBody>
      </p:sp>
      <p:grpSp>
        <p:nvGrpSpPr>
          <p:cNvPr id="45" name="Group 44">
            <a:extLst>
              <a:ext uri="{FF2B5EF4-FFF2-40B4-BE49-F238E27FC236}">
                <a16:creationId xmlns:a16="http://schemas.microsoft.com/office/drawing/2014/main" id="{3667E299-529A-4550-94E2-36C6BC70F7FC}"/>
              </a:ext>
            </a:extLst>
          </p:cNvPr>
          <p:cNvGrpSpPr/>
          <p:nvPr/>
        </p:nvGrpSpPr>
        <p:grpSpPr>
          <a:xfrm>
            <a:off x="6130283" y="2650932"/>
            <a:ext cx="1440472" cy="1259822"/>
            <a:chOff x="2437300" y="2768688"/>
            <a:chExt cx="400024" cy="349856"/>
          </a:xfrm>
          <a:solidFill>
            <a:schemeClr val="bg1"/>
          </a:solidFill>
        </p:grpSpPr>
        <p:sp>
          <p:nvSpPr>
            <p:cNvPr id="46" name="Freeform 104">
              <a:extLst>
                <a:ext uri="{FF2B5EF4-FFF2-40B4-BE49-F238E27FC236}">
                  <a16:creationId xmlns:a16="http://schemas.microsoft.com/office/drawing/2014/main" id="{1F410F4F-EAFF-4AAF-B31E-75CAE7D74B45}"/>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47" name="Freeform 105">
              <a:extLst>
                <a:ext uri="{FF2B5EF4-FFF2-40B4-BE49-F238E27FC236}">
                  <a16:creationId xmlns:a16="http://schemas.microsoft.com/office/drawing/2014/main" id="{53CBE6BA-F2FC-4D8C-B334-677ABEF01A29}"/>
                </a:ext>
              </a:extLst>
            </p:cNvPr>
            <p:cNvSpPr>
              <a:spLocks noEditPoints="1"/>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spTree>
    <p:extLst>
      <p:ext uri="{BB962C8B-B14F-4D97-AF65-F5344CB8AC3E}">
        <p14:creationId xmlns:p14="http://schemas.microsoft.com/office/powerpoint/2010/main" val="18994901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58;p15">
            <a:extLst>
              <a:ext uri="{FF2B5EF4-FFF2-40B4-BE49-F238E27FC236}">
                <a16:creationId xmlns:a16="http://schemas.microsoft.com/office/drawing/2014/main" id="{83C04849-E97D-436F-9A17-CA9BD4FB92E1}"/>
              </a:ext>
            </a:extLst>
          </p:cNvPr>
          <p:cNvSpPr txBox="1">
            <a:spLocks/>
          </p:cNvSpPr>
          <p:nvPr/>
        </p:nvSpPr>
        <p:spPr>
          <a:xfrm>
            <a:off x="915683"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The dataset</a:t>
            </a:r>
          </a:p>
        </p:txBody>
      </p:sp>
      <p:sp>
        <p:nvSpPr>
          <p:cNvPr id="7" name="Google Shape;58;p15">
            <a:extLst>
              <a:ext uri="{FF2B5EF4-FFF2-40B4-BE49-F238E27FC236}">
                <a16:creationId xmlns:a16="http://schemas.microsoft.com/office/drawing/2014/main" id="{890842B3-8D4C-466A-A8AB-0366A4BC0610}"/>
              </a:ext>
            </a:extLst>
          </p:cNvPr>
          <p:cNvSpPr txBox="1">
            <a:spLocks/>
          </p:cNvSpPr>
          <p:nvPr/>
        </p:nvSpPr>
        <p:spPr>
          <a:xfrm>
            <a:off x="5391332"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EDA</a:t>
            </a:r>
          </a:p>
        </p:txBody>
      </p:sp>
      <p:grpSp>
        <p:nvGrpSpPr>
          <p:cNvPr id="8" name="Group 7">
            <a:extLst>
              <a:ext uri="{FF2B5EF4-FFF2-40B4-BE49-F238E27FC236}">
                <a16:creationId xmlns:a16="http://schemas.microsoft.com/office/drawing/2014/main" id="{C9E960C1-A946-4E6C-A2EC-D9976A03E461}"/>
              </a:ext>
            </a:extLst>
          </p:cNvPr>
          <p:cNvGrpSpPr/>
          <p:nvPr/>
        </p:nvGrpSpPr>
        <p:grpSpPr>
          <a:xfrm>
            <a:off x="1982299" y="447675"/>
            <a:ext cx="884624" cy="1010750"/>
            <a:chOff x="9094456" y="1066192"/>
            <a:chExt cx="427164" cy="488067"/>
          </a:xfrm>
          <a:solidFill>
            <a:schemeClr val="bg2">
              <a:lumMod val="75000"/>
            </a:schemeClr>
          </a:solidFill>
        </p:grpSpPr>
        <p:sp>
          <p:nvSpPr>
            <p:cNvPr id="9" name="AutoShape 48">
              <a:extLst>
                <a:ext uri="{FF2B5EF4-FFF2-40B4-BE49-F238E27FC236}">
                  <a16:creationId xmlns:a16="http://schemas.microsoft.com/office/drawing/2014/main" id="{43F8A5ED-89E4-4FD2-A7CC-43569A70FBCA}"/>
                </a:ext>
              </a:extLst>
            </p:cNvPr>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0" name="AutoShape 49">
              <a:extLst>
                <a:ext uri="{FF2B5EF4-FFF2-40B4-BE49-F238E27FC236}">
                  <a16:creationId xmlns:a16="http://schemas.microsoft.com/office/drawing/2014/main" id="{DF590F75-F414-438C-A64B-39F0A79462BB}"/>
                </a:ext>
              </a:extLst>
            </p:cNvPr>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1" name="AutoShape 50">
              <a:extLst>
                <a:ext uri="{FF2B5EF4-FFF2-40B4-BE49-F238E27FC236}">
                  <a16:creationId xmlns:a16="http://schemas.microsoft.com/office/drawing/2014/main" id="{D266276D-0B75-48FD-8415-D0FBF8591D20}"/>
                </a:ext>
              </a:extLst>
            </p:cNvPr>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2" name="AutoShape 51">
              <a:extLst>
                <a:ext uri="{FF2B5EF4-FFF2-40B4-BE49-F238E27FC236}">
                  <a16:creationId xmlns:a16="http://schemas.microsoft.com/office/drawing/2014/main" id="{39F87EAE-0C5C-429B-BDB1-86E18FA2BE2E}"/>
                </a:ext>
              </a:extLst>
            </p:cNvPr>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754BC01A-FDC5-401A-B76C-500C809796A4}"/>
              </a:ext>
            </a:extLst>
          </p:cNvPr>
          <p:cNvGrpSpPr/>
          <p:nvPr/>
        </p:nvGrpSpPr>
        <p:grpSpPr>
          <a:xfrm>
            <a:off x="6202605" y="442864"/>
            <a:ext cx="1010750" cy="1010750"/>
            <a:chOff x="3141697" y="1071199"/>
            <a:chExt cx="488067" cy="488067"/>
          </a:xfrm>
          <a:solidFill>
            <a:schemeClr val="bg2">
              <a:lumMod val="75000"/>
            </a:schemeClr>
          </a:solidFill>
        </p:grpSpPr>
        <p:sp>
          <p:nvSpPr>
            <p:cNvPr id="14" name="AutoShape 126">
              <a:extLst>
                <a:ext uri="{FF2B5EF4-FFF2-40B4-BE49-F238E27FC236}">
                  <a16:creationId xmlns:a16="http://schemas.microsoft.com/office/drawing/2014/main" id="{65FCFD3B-EC91-4D8F-BFF8-7CC286AAF9FF}"/>
                </a:ext>
              </a:extLst>
            </p:cNvPr>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5" name="AutoShape 127">
              <a:extLst>
                <a:ext uri="{FF2B5EF4-FFF2-40B4-BE49-F238E27FC236}">
                  <a16:creationId xmlns:a16="http://schemas.microsoft.com/office/drawing/2014/main" id="{4C0AAABE-E0C7-4D86-8695-1D6E60340658}"/>
                </a:ext>
              </a:extLst>
            </p:cNvPr>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grpSp>
      <p:sp>
        <p:nvSpPr>
          <p:cNvPr id="22" name="Google Shape;58;p15">
            <a:extLst>
              <a:ext uri="{FF2B5EF4-FFF2-40B4-BE49-F238E27FC236}">
                <a16:creationId xmlns:a16="http://schemas.microsoft.com/office/drawing/2014/main" id="{E7B96C59-0104-4E5B-8B5D-99522F9EE28D}"/>
              </a:ext>
            </a:extLst>
          </p:cNvPr>
          <p:cNvSpPr txBox="1">
            <a:spLocks/>
          </p:cNvSpPr>
          <p:nvPr/>
        </p:nvSpPr>
        <p:spPr>
          <a:xfrm>
            <a:off x="534738" y="3821395"/>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Machine Learning</a:t>
            </a:r>
          </a:p>
        </p:txBody>
      </p:sp>
      <p:grpSp>
        <p:nvGrpSpPr>
          <p:cNvPr id="28" name="Group 27">
            <a:extLst>
              <a:ext uri="{FF2B5EF4-FFF2-40B4-BE49-F238E27FC236}">
                <a16:creationId xmlns:a16="http://schemas.microsoft.com/office/drawing/2014/main" id="{E158D141-B19F-43FF-BB40-4C884A0DFD4D}"/>
              </a:ext>
            </a:extLst>
          </p:cNvPr>
          <p:cNvGrpSpPr/>
          <p:nvPr/>
        </p:nvGrpSpPr>
        <p:grpSpPr>
          <a:xfrm>
            <a:off x="1893272" y="2650932"/>
            <a:ext cx="1072259" cy="1221776"/>
            <a:chOff x="8196263" y="4981575"/>
            <a:chExt cx="796925" cy="908050"/>
          </a:xfrm>
          <a:solidFill>
            <a:schemeClr val="bg2">
              <a:lumMod val="75000"/>
            </a:schemeClr>
          </a:solidFill>
        </p:grpSpPr>
        <p:sp>
          <p:nvSpPr>
            <p:cNvPr id="29" name="Freeform 5">
              <a:extLst>
                <a:ext uri="{FF2B5EF4-FFF2-40B4-BE49-F238E27FC236}">
                  <a16:creationId xmlns:a16="http://schemas.microsoft.com/office/drawing/2014/main" id="{A0B2F099-94B7-426D-88ED-E8546EEFDDD1}"/>
                </a:ext>
              </a:extLst>
            </p:cNvPr>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7"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0" name="Freeform 6">
              <a:extLst>
                <a:ext uri="{FF2B5EF4-FFF2-40B4-BE49-F238E27FC236}">
                  <a16:creationId xmlns:a16="http://schemas.microsoft.com/office/drawing/2014/main" id="{BC4712D0-64FB-4FDA-A211-A750374C1D06}"/>
                </a:ext>
              </a:extLst>
            </p:cNvPr>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1" name="Freeform 7">
              <a:extLst>
                <a:ext uri="{FF2B5EF4-FFF2-40B4-BE49-F238E27FC236}">
                  <a16:creationId xmlns:a16="http://schemas.microsoft.com/office/drawing/2014/main" id="{93F2F8A7-349B-4027-A7CB-78A75F160A51}"/>
                </a:ext>
              </a:extLst>
            </p:cNvPr>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2" name="Freeform 8">
              <a:extLst>
                <a:ext uri="{FF2B5EF4-FFF2-40B4-BE49-F238E27FC236}">
                  <a16:creationId xmlns:a16="http://schemas.microsoft.com/office/drawing/2014/main" id="{D2FA11B5-1146-49BB-A22D-AB9AC63737C9}"/>
                </a:ext>
              </a:extLst>
            </p:cNvPr>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3" name="Freeform 9">
              <a:extLst>
                <a:ext uri="{FF2B5EF4-FFF2-40B4-BE49-F238E27FC236}">
                  <a16:creationId xmlns:a16="http://schemas.microsoft.com/office/drawing/2014/main" id="{A27E2537-0665-4123-A3BE-460865A2F855}"/>
                </a:ext>
              </a:extLst>
            </p:cNvPr>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4" name="Freeform 10">
              <a:extLst>
                <a:ext uri="{FF2B5EF4-FFF2-40B4-BE49-F238E27FC236}">
                  <a16:creationId xmlns:a16="http://schemas.microsoft.com/office/drawing/2014/main" id="{9C5AE446-7EC5-4498-ACA4-F81C249DA288}"/>
                </a:ext>
              </a:extLst>
            </p:cNvPr>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5" name="Freeform 11">
              <a:extLst>
                <a:ext uri="{FF2B5EF4-FFF2-40B4-BE49-F238E27FC236}">
                  <a16:creationId xmlns:a16="http://schemas.microsoft.com/office/drawing/2014/main" id="{1D6EFDB7-DA90-4BA3-94AA-B4AD4E436DED}"/>
                </a:ext>
              </a:extLst>
            </p:cNvPr>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grpSp>
      <p:sp>
        <p:nvSpPr>
          <p:cNvPr id="36" name="Google Shape;58;p15">
            <a:extLst>
              <a:ext uri="{FF2B5EF4-FFF2-40B4-BE49-F238E27FC236}">
                <a16:creationId xmlns:a16="http://schemas.microsoft.com/office/drawing/2014/main" id="{8BE009C7-D778-4FDC-8BD4-5DB5FFBDBB80}"/>
              </a:ext>
            </a:extLst>
          </p:cNvPr>
          <p:cNvSpPr txBox="1">
            <a:spLocks/>
          </p:cNvSpPr>
          <p:nvPr/>
        </p:nvSpPr>
        <p:spPr>
          <a:xfrm>
            <a:off x="4922017" y="3821394"/>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Final Insights</a:t>
            </a:r>
          </a:p>
        </p:txBody>
      </p:sp>
      <p:grpSp>
        <p:nvGrpSpPr>
          <p:cNvPr id="45" name="Group 44">
            <a:extLst>
              <a:ext uri="{FF2B5EF4-FFF2-40B4-BE49-F238E27FC236}">
                <a16:creationId xmlns:a16="http://schemas.microsoft.com/office/drawing/2014/main" id="{3667E299-529A-4550-94E2-36C6BC70F7FC}"/>
              </a:ext>
            </a:extLst>
          </p:cNvPr>
          <p:cNvGrpSpPr/>
          <p:nvPr/>
        </p:nvGrpSpPr>
        <p:grpSpPr>
          <a:xfrm>
            <a:off x="6130283" y="2650932"/>
            <a:ext cx="1440472" cy="1259822"/>
            <a:chOff x="2437300" y="2768688"/>
            <a:chExt cx="400024" cy="349856"/>
          </a:xfrm>
          <a:solidFill>
            <a:schemeClr val="bg1"/>
          </a:solidFill>
        </p:grpSpPr>
        <p:sp>
          <p:nvSpPr>
            <p:cNvPr id="46" name="Freeform 104">
              <a:extLst>
                <a:ext uri="{FF2B5EF4-FFF2-40B4-BE49-F238E27FC236}">
                  <a16:creationId xmlns:a16="http://schemas.microsoft.com/office/drawing/2014/main" id="{1F410F4F-EAFF-4AAF-B31E-75CAE7D74B45}"/>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47" name="Freeform 105">
              <a:extLst>
                <a:ext uri="{FF2B5EF4-FFF2-40B4-BE49-F238E27FC236}">
                  <a16:creationId xmlns:a16="http://schemas.microsoft.com/office/drawing/2014/main" id="{53CBE6BA-F2FC-4D8C-B334-677ABEF01A29}"/>
                </a:ext>
              </a:extLst>
            </p:cNvPr>
            <p:cNvSpPr>
              <a:spLocks noEditPoints="1"/>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grpSp>
    </p:spTree>
    <p:extLst>
      <p:ext uri="{BB962C8B-B14F-4D97-AF65-F5344CB8AC3E}">
        <p14:creationId xmlns:p14="http://schemas.microsoft.com/office/powerpoint/2010/main" val="13066936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2167131" y="2028523"/>
            <a:ext cx="1751400" cy="17889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332814"/>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2247087" y="2507474"/>
            <a:ext cx="1571626" cy="830997"/>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Identify what determines a successful terrorist attack</a:t>
            </a:r>
            <a:endParaRPr lang="en-SG" sz="1200" dirty="0">
              <a:latin typeface="Roboto" panose="02000000000000000000" pitchFamily="2" charset="0"/>
              <a:ea typeface="Roboto" panose="02000000000000000000" pitchFamily="2" charset="0"/>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5225469" y="2028523"/>
            <a:ext cx="1751400" cy="17889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305425" y="2507474"/>
            <a:ext cx="1571626" cy="830997"/>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Figure out what terrorists really aim to achieve from the attacks</a:t>
            </a:r>
            <a:endParaRPr lang="en-SG" sz="1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5253111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1381686"/>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0" y="129505"/>
            <a:ext cx="91440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Identify what determines a successful terrorist attack</a:t>
            </a:r>
            <a:endParaRPr lang="en-SG" sz="2800" b="1" dirty="0">
              <a:latin typeface="Fira Sans Extra Condensed" panose="020B0503050000020004" pitchFamily="34" charset="0"/>
              <a:ea typeface="Roboto" panose="02000000000000000000" pitchFamily="2" charset="0"/>
            </a:endParaRPr>
          </a:p>
        </p:txBody>
      </p:sp>
      <p:pic>
        <p:nvPicPr>
          <p:cNvPr id="13" name="Picture 12">
            <a:extLst>
              <a:ext uri="{FF2B5EF4-FFF2-40B4-BE49-F238E27FC236}">
                <a16:creationId xmlns:a16="http://schemas.microsoft.com/office/drawing/2014/main" id="{48DA6535-CF55-4009-896E-2A974A044CB3}"/>
              </a:ext>
            </a:extLst>
          </p:cNvPr>
          <p:cNvPicPr>
            <a:picLocks noChangeAspect="1"/>
          </p:cNvPicPr>
          <p:nvPr/>
        </p:nvPicPr>
        <p:blipFill>
          <a:blip r:embed="rId2"/>
          <a:stretch>
            <a:fillRect/>
          </a:stretch>
        </p:blipFill>
        <p:spPr>
          <a:xfrm>
            <a:off x="5791200" y="5828251"/>
            <a:ext cx="2679343" cy="2679343"/>
          </a:xfrm>
          <a:prstGeom prst="rect">
            <a:avLst/>
          </a:prstGeom>
        </p:spPr>
      </p:pic>
      <p:sp>
        <p:nvSpPr>
          <p:cNvPr id="15" name="TextBox 14">
            <a:extLst>
              <a:ext uri="{FF2B5EF4-FFF2-40B4-BE49-F238E27FC236}">
                <a16:creationId xmlns:a16="http://schemas.microsoft.com/office/drawing/2014/main" id="{43D256C5-B2BD-46D8-95A7-29803889BFBA}"/>
              </a:ext>
            </a:extLst>
          </p:cNvPr>
          <p:cNvSpPr txBox="1"/>
          <p:nvPr/>
        </p:nvSpPr>
        <p:spPr>
          <a:xfrm>
            <a:off x="-58420" y="5566641"/>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Random Forest Classifier</a:t>
            </a:r>
            <a:endParaRPr lang="en-SG" sz="2800" b="1" dirty="0">
              <a:latin typeface="Fira Sans Extra Condensed" panose="020B0503050000020004" pitchFamily="34" charset="0"/>
              <a:ea typeface="Roboto" panose="02000000000000000000" pitchFamily="2" charset="0"/>
            </a:endParaRPr>
          </a:p>
        </p:txBody>
      </p:sp>
      <p:pic>
        <p:nvPicPr>
          <p:cNvPr id="16" name="Picture 15">
            <a:extLst>
              <a:ext uri="{FF2B5EF4-FFF2-40B4-BE49-F238E27FC236}">
                <a16:creationId xmlns:a16="http://schemas.microsoft.com/office/drawing/2014/main" id="{86EA5890-CB31-4465-9F5D-EF7447195AD3}"/>
              </a:ext>
            </a:extLst>
          </p:cNvPr>
          <p:cNvPicPr>
            <a:picLocks noChangeAspect="1"/>
          </p:cNvPicPr>
          <p:nvPr/>
        </p:nvPicPr>
        <p:blipFill>
          <a:blip r:embed="rId3"/>
          <a:stretch>
            <a:fillRect/>
          </a:stretch>
        </p:blipFill>
        <p:spPr>
          <a:xfrm>
            <a:off x="457200" y="6089861"/>
            <a:ext cx="2695951" cy="190527"/>
          </a:xfrm>
          <a:prstGeom prst="rect">
            <a:avLst/>
          </a:prstGeom>
        </p:spPr>
      </p:pic>
      <p:sp>
        <p:nvSpPr>
          <p:cNvPr id="17" name="Google Shape;636;p33">
            <a:extLst>
              <a:ext uri="{FF2B5EF4-FFF2-40B4-BE49-F238E27FC236}">
                <a16:creationId xmlns:a16="http://schemas.microsoft.com/office/drawing/2014/main" id="{3998E068-440B-435B-BB13-B3847E63872C}"/>
              </a:ext>
            </a:extLst>
          </p:cNvPr>
          <p:cNvSpPr/>
          <p:nvPr/>
        </p:nvSpPr>
        <p:spPr>
          <a:xfrm flipH="1">
            <a:off x="9235440" y="-121920"/>
            <a:ext cx="3784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Picture 17">
            <a:extLst>
              <a:ext uri="{FF2B5EF4-FFF2-40B4-BE49-F238E27FC236}">
                <a16:creationId xmlns:a16="http://schemas.microsoft.com/office/drawing/2014/main" id="{3A9822B3-AFA1-4DF3-ADAB-A4428C9A0D43}"/>
              </a:ext>
            </a:extLst>
          </p:cNvPr>
          <p:cNvPicPr>
            <a:picLocks noChangeAspect="1"/>
          </p:cNvPicPr>
          <p:nvPr/>
        </p:nvPicPr>
        <p:blipFill rotWithShape="1">
          <a:blip r:embed="rId4"/>
          <a:srcRect t="11171" b="60152"/>
          <a:stretch/>
        </p:blipFill>
        <p:spPr>
          <a:xfrm>
            <a:off x="5791200" y="2358596"/>
            <a:ext cx="2965488" cy="1733550"/>
          </a:xfrm>
          <a:prstGeom prst="rect">
            <a:avLst/>
          </a:prstGeom>
        </p:spPr>
      </p:pic>
      <p:sp>
        <p:nvSpPr>
          <p:cNvPr id="19" name="TextBox 18">
            <a:extLst>
              <a:ext uri="{FF2B5EF4-FFF2-40B4-BE49-F238E27FC236}">
                <a16:creationId xmlns:a16="http://schemas.microsoft.com/office/drawing/2014/main" id="{E010DC9A-96E9-4076-BA7E-6EA728FB9D30}"/>
              </a:ext>
            </a:extLst>
          </p:cNvPr>
          <p:cNvSpPr txBox="1"/>
          <p:nvPr/>
        </p:nvSpPr>
        <p:spPr>
          <a:xfrm>
            <a:off x="867151" y="1027212"/>
            <a:ext cx="4572000"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features to determine successful terrorist attack </a:t>
            </a:r>
            <a:endParaRPr lang="en-SG" b="1" dirty="0">
              <a:latin typeface="Fira Sans Extra Condensed" panose="020B0503050000020004" pitchFamily="34" charset="0"/>
              <a:ea typeface="Roboto" panose="02000000000000000000" pitchFamily="2" charset="0"/>
            </a:endParaRPr>
          </a:p>
        </p:txBody>
      </p:sp>
      <p:sp>
        <p:nvSpPr>
          <p:cNvPr id="20" name="TextBox 19">
            <a:extLst>
              <a:ext uri="{FF2B5EF4-FFF2-40B4-BE49-F238E27FC236}">
                <a16:creationId xmlns:a16="http://schemas.microsoft.com/office/drawing/2014/main" id="{3CD8F05F-D52D-483A-9E5F-41F6BDD66C30}"/>
              </a:ext>
            </a:extLst>
          </p:cNvPr>
          <p:cNvSpPr txBox="1"/>
          <p:nvPr/>
        </p:nvSpPr>
        <p:spPr>
          <a:xfrm>
            <a:off x="867151" y="1527599"/>
            <a:ext cx="4403805" cy="830997"/>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Design solutions to tackle these main features to prevent successful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Allows us to mitigate and minimize damage done.</a:t>
            </a:r>
            <a:endParaRPr lang="en-SG" sz="1200" dirty="0">
              <a:latin typeface="Roboto" panose="02000000000000000000" pitchFamily="2" charset="0"/>
              <a:ea typeface="Roboto" panose="02000000000000000000" pitchFamily="2" charset="0"/>
            </a:endParaRPr>
          </a:p>
        </p:txBody>
      </p:sp>
      <p:sp>
        <p:nvSpPr>
          <p:cNvPr id="21" name="Rectangle 20">
            <a:extLst>
              <a:ext uri="{FF2B5EF4-FFF2-40B4-BE49-F238E27FC236}">
                <a16:creationId xmlns:a16="http://schemas.microsoft.com/office/drawing/2014/main" id="{DF40209E-4767-476C-AEF3-F17492C235D2}"/>
              </a:ext>
            </a:extLst>
          </p:cNvPr>
          <p:cNvSpPr/>
          <p:nvPr/>
        </p:nvSpPr>
        <p:spPr>
          <a:xfrm>
            <a:off x="6127262" y="2358596"/>
            <a:ext cx="867507" cy="307778"/>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2" name="TextBox 21">
            <a:extLst>
              <a:ext uri="{FF2B5EF4-FFF2-40B4-BE49-F238E27FC236}">
                <a16:creationId xmlns:a16="http://schemas.microsoft.com/office/drawing/2014/main" id="{C78BA039-D19B-49FC-A647-9E854102FE2B}"/>
              </a:ext>
            </a:extLst>
          </p:cNvPr>
          <p:cNvSpPr txBox="1"/>
          <p:nvPr/>
        </p:nvSpPr>
        <p:spPr>
          <a:xfrm>
            <a:off x="2762250" y="2880896"/>
            <a:ext cx="3056874"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Spread crowds out to minimize casualties</a:t>
            </a:r>
            <a:endParaRPr lang="en-SG" sz="1200" dirty="0">
              <a:solidFill>
                <a:schemeClr val="accent4"/>
              </a:solidFill>
              <a:latin typeface="Roboto" panose="02000000000000000000" pitchFamily="2" charset="0"/>
              <a:ea typeface="Roboto" panose="02000000000000000000" pitchFamily="2" charset="0"/>
            </a:endParaRPr>
          </a:p>
        </p:txBody>
      </p:sp>
      <p:sp>
        <p:nvSpPr>
          <p:cNvPr id="23" name="Rectangle 22">
            <a:extLst>
              <a:ext uri="{FF2B5EF4-FFF2-40B4-BE49-F238E27FC236}">
                <a16:creationId xmlns:a16="http://schemas.microsoft.com/office/drawing/2014/main" id="{A2B74FC9-785D-4F48-8265-60FF6A6B4346}"/>
              </a:ext>
            </a:extLst>
          </p:cNvPr>
          <p:cNvSpPr/>
          <p:nvPr/>
        </p:nvSpPr>
        <p:spPr>
          <a:xfrm>
            <a:off x="6127262" y="3203681"/>
            <a:ext cx="940288" cy="307778"/>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Tree>
    <p:extLst>
      <p:ext uri="{BB962C8B-B14F-4D97-AF65-F5344CB8AC3E}">
        <p14:creationId xmlns:p14="http://schemas.microsoft.com/office/powerpoint/2010/main" val="35625290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1381686"/>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0" y="129505"/>
            <a:ext cx="91440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Identify what determines a successful terrorist attack</a:t>
            </a:r>
            <a:endParaRPr lang="en-SG" sz="2800" b="1" dirty="0">
              <a:latin typeface="Fira Sans Extra Condensed" panose="020B0503050000020004" pitchFamily="34" charset="0"/>
              <a:ea typeface="Roboto" panose="02000000000000000000" pitchFamily="2" charset="0"/>
            </a:endParaRPr>
          </a:p>
        </p:txBody>
      </p:sp>
      <p:pic>
        <p:nvPicPr>
          <p:cNvPr id="13" name="Picture 12">
            <a:extLst>
              <a:ext uri="{FF2B5EF4-FFF2-40B4-BE49-F238E27FC236}">
                <a16:creationId xmlns:a16="http://schemas.microsoft.com/office/drawing/2014/main" id="{48DA6535-CF55-4009-896E-2A974A044CB3}"/>
              </a:ext>
            </a:extLst>
          </p:cNvPr>
          <p:cNvPicPr>
            <a:picLocks noChangeAspect="1"/>
          </p:cNvPicPr>
          <p:nvPr/>
        </p:nvPicPr>
        <p:blipFill>
          <a:blip r:embed="rId2"/>
          <a:stretch>
            <a:fillRect/>
          </a:stretch>
        </p:blipFill>
        <p:spPr>
          <a:xfrm>
            <a:off x="5791200" y="5828251"/>
            <a:ext cx="2679343" cy="2679343"/>
          </a:xfrm>
          <a:prstGeom prst="rect">
            <a:avLst/>
          </a:prstGeom>
        </p:spPr>
      </p:pic>
      <p:sp>
        <p:nvSpPr>
          <p:cNvPr id="15" name="TextBox 14">
            <a:extLst>
              <a:ext uri="{FF2B5EF4-FFF2-40B4-BE49-F238E27FC236}">
                <a16:creationId xmlns:a16="http://schemas.microsoft.com/office/drawing/2014/main" id="{43D256C5-B2BD-46D8-95A7-29803889BFBA}"/>
              </a:ext>
            </a:extLst>
          </p:cNvPr>
          <p:cNvSpPr txBox="1"/>
          <p:nvPr/>
        </p:nvSpPr>
        <p:spPr>
          <a:xfrm>
            <a:off x="-58420" y="5566641"/>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Random Forest Classifier</a:t>
            </a:r>
            <a:endParaRPr lang="en-SG" sz="2800" b="1" dirty="0">
              <a:latin typeface="Fira Sans Extra Condensed" panose="020B0503050000020004" pitchFamily="34" charset="0"/>
              <a:ea typeface="Roboto" panose="02000000000000000000" pitchFamily="2" charset="0"/>
            </a:endParaRPr>
          </a:p>
        </p:txBody>
      </p:sp>
      <p:pic>
        <p:nvPicPr>
          <p:cNvPr id="16" name="Picture 15">
            <a:extLst>
              <a:ext uri="{FF2B5EF4-FFF2-40B4-BE49-F238E27FC236}">
                <a16:creationId xmlns:a16="http://schemas.microsoft.com/office/drawing/2014/main" id="{86EA5890-CB31-4465-9F5D-EF7447195AD3}"/>
              </a:ext>
            </a:extLst>
          </p:cNvPr>
          <p:cNvPicPr>
            <a:picLocks noChangeAspect="1"/>
          </p:cNvPicPr>
          <p:nvPr/>
        </p:nvPicPr>
        <p:blipFill>
          <a:blip r:embed="rId3"/>
          <a:stretch>
            <a:fillRect/>
          </a:stretch>
        </p:blipFill>
        <p:spPr>
          <a:xfrm>
            <a:off x="457200" y="6089861"/>
            <a:ext cx="2695951" cy="190527"/>
          </a:xfrm>
          <a:prstGeom prst="rect">
            <a:avLst/>
          </a:prstGeom>
        </p:spPr>
      </p:pic>
      <p:sp>
        <p:nvSpPr>
          <p:cNvPr id="17" name="Google Shape;636;p33">
            <a:extLst>
              <a:ext uri="{FF2B5EF4-FFF2-40B4-BE49-F238E27FC236}">
                <a16:creationId xmlns:a16="http://schemas.microsoft.com/office/drawing/2014/main" id="{3998E068-440B-435B-BB13-B3847E63872C}"/>
              </a:ext>
            </a:extLst>
          </p:cNvPr>
          <p:cNvSpPr/>
          <p:nvPr/>
        </p:nvSpPr>
        <p:spPr>
          <a:xfrm flipH="1">
            <a:off x="9235440" y="-121920"/>
            <a:ext cx="3784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Picture 17">
            <a:extLst>
              <a:ext uri="{FF2B5EF4-FFF2-40B4-BE49-F238E27FC236}">
                <a16:creationId xmlns:a16="http://schemas.microsoft.com/office/drawing/2014/main" id="{3A9822B3-AFA1-4DF3-ADAB-A4428C9A0D43}"/>
              </a:ext>
            </a:extLst>
          </p:cNvPr>
          <p:cNvPicPr>
            <a:picLocks noChangeAspect="1"/>
          </p:cNvPicPr>
          <p:nvPr/>
        </p:nvPicPr>
        <p:blipFill rotWithShape="1">
          <a:blip r:embed="rId4"/>
          <a:srcRect t="11171" b="60152"/>
          <a:stretch/>
        </p:blipFill>
        <p:spPr>
          <a:xfrm>
            <a:off x="5791200" y="2358596"/>
            <a:ext cx="2965488" cy="1733550"/>
          </a:xfrm>
          <a:prstGeom prst="rect">
            <a:avLst/>
          </a:prstGeom>
        </p:spPr>
      </p:pic>
      <p:sp>
        <p:nvSpPr>
          <p:cNvPr id="19" name="TextBox 18">
            <a:extLst>
              <a:ext uri="{FF2B5EF4-FFF2-40B4-BE49-F238E27FC236}">
                <a16:creationId xmlns:a16="http://schemas.microsoft.com/office/drawing/2014/main" id="{E010DC9A-96E9-4076-BA7E-6EA728FB9D30}"/>
              </a:ext>
            </a:extLst>
          </p:cNvPr>
          <p:cNvSpPr txBox="1"/>
          <p:nvPr/>
        </p:nvSpPr>
        <p:spPr>
          <a:xfrm>
            <a:off x="867151" y="1027212"/>
            <a:ext cx="4572000"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features to determine successful terrorist attack </a:t>
            </a:r>
            <a:endParaRPr lang="en-SG" b="1" dirty="0">
              <a:latin typeface="Fira Sans Extra Condensed" panose="020B0503050000020004" pitchFamily="34" charset="0"/>
              <a:ea typeface="Roboto" panose="02000000000000000000" pitchFamily="2" charset="0"/>
            </a:endParaRPr>
          </a:p>
        </p:txBody>
      </p:sp>
      <p:sp>
        <p:nvSpPr>
          <p:cNvPr id="20" name="TextBox 19">
            <a:extLst>
              <a:ext uri="{FF2B5EF4-FFF2-40B4-BE49-F238E27FC236}">
                <a16:creationId xmlns:a16="http://schemas.microsoft.com/office/drawing/2014/main" id="{3CD8F05F-D52D-483A-9E5F-41F6BDD66C30}"/>
              </a:ext>
            </a:extLst>
          </p:cNvPr>
          <p:cNvSpPr txBox="1"/>
          <p:nvPr/>
        </p:nvSpPr>
        <p:spPr>
          <a:xfrm>
            <a:off x="867151" y="1527599"/>
            <a:ext cx="4403805" cy="830997"/>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Design solutions to tackle these main features to prevent successful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Allows us to mitigate and minimize damage done.</a:t>
            </a:r>
            <a:endParaRPr lang="en-SG" sz="1200" dirty="0">
              <a:latin typeface="Roboto" panose="02000000000000000000" pitchFamily="2" charset="0"/>
              <a:ea typeface="Roboto" panose="02000000000000000000" pitchFamily="2" charset="0"/>
            </a:endParaRPr>
          </a:p>
        </p:txBody>
      </p:sp>
      <p:sp>
        <p:nvSpPr>
          <p:cNvPr id="21" name="Rectangle 20">
            <a:extLst>
              <a:ext uri="{FF2B5EF4-FFF2-40B4-BE49-F238E27FC236}">
                <a16:creationId xmlns:a16="http://schemas.microsoft.com/office/drawing/2014/main" id="{DF40209E-4767-476C-AEF3-F17492C235D2}"/>
              </a:ext>
            </a:extLst>
          </p:cNvPr>
          <p:cNvSpPr/>
          <p:nvPr/>
        </p:nvSpPr>
        <p:spPr>
          <a:xfrm>
            <a:off x="6127262" y="2923758"/>
            <a:ext cx="1672492" cy="307778"/>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2" name="TextBox 21">
            <a:extLst>
              <a:ext uri="{FF2B5EF4-FFF2-40B4-BE49-F238E27FC236}">
                <a16:creationId xmlns:a16="http://schemas.microsoft.com/office/drawing/2014/main" id="{C78BA039-D19B-49FC-A647-9E854102FE2B}"/>
              </a:ext>
            </a:extLst>
          </p:cNvPr>
          <p:cNvSpPr txBox="1"/>
          <p:nvPr/>
        </p:nvSpPr>
        <p:spPr>
          <a:xfrm>
            <a:off x="3324877" y="2834729"/>
            <a:ext cx="2802385" cy="461665"/>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More stringent checks on behavior corresponding to certain attack types</a:t>
            </a:r>
            <a:endParaRPr lang="en-SG" sz="1200" dirty="0">
              <a:solidFill>
                <a:schemeClr val="accent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8831504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1381686"/>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0" y="129505"/>
            <a:ext cx="91440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Identify what determines a successful terrorist attack</a:t>
            </a:r>
            <a:endParaRPr lang="en-SG" sz="2800" b="1" dirty="0">
              <a:latin typeface="Fira Sans Extra Condensed" panose="020B0503050000020004" pitchFamily="34" charset="0"/>
              <a:ea typeface="Roboto" panose="02000000000000000000" pitchFamily="2" charset="0"/>
            </a:endParaRPr>
          </a:p>
        </p:txBody>
      </p:sp>
      <p:pic>
        <p:nvPicPr>
          <p:cNvPr id="13" name="Picture 12">
            <a:extLst>
              <a:ext uri="{FF2B5EF4-FFF2-40B4-BE49-F238E27FC236}">
                <a16:creationId xmlns:a16="http://schemas.microsoft.com/office/drawing/2014/main" id="{48DA6535-CF55-4009-896E-2A974A044CB3}"/>
              </a:ext>
            </a:extLst>
          </p:cNvPr>
          <p:cNvPicPr>
            <a:picLocks noChangeAspect="1"/>
          </p:cNvPicPr>
          <p:nvPr/>
        </p:nvPicPr>
        <p:blipFill>
          <a:blip r:embed="rId2"/>
          <a:stretch>
            <a:fillRect/>
          </a:stretch>
        </p:blipFill>
        <p:spPr>
          <a:xfrm>
            <a:off x="5791200" y="5828251"/>
            <a:ext cx="2679343" cy="2679343"/>
          </a:xfrm>
          <a:prstGeom prst="rect">
            <a:avLst/>
          </a:prstGeom>
        </p:spPr>
      </p:pic>
      <p:sp>
        <p:nvSpPr>
          <p:cNvPr id="15" name="TextBox 14">
            <a:extLst>
              <a:ext uri="{FF2B5EF4-FFF2-40B4-BE49-F238E27FC236}">
                <a16:creationId xmlns:a16="http://schemas.microsoft.com/office/drawing/2014/main" id="{43D256C5-B2BD-46D8-95A7-29803889BFBA}"/>
              </a:ext>
            </a:extLst>
          </p:cNvPr>
          <p:cNvSpPr txBox="1"/>
          <p:nvPr/>
        </p:nvSpPr>
        <p:spPr>
          <a:xfrm>
            <a:off x="-58420" y="5566641"/>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Random Forest Classifier</a:t>
            </a:r>
            <a:endParaRPr lang="en-SG" sz="2800" b="1" dirty="0">
              <a:latin typeface="Fira Sans Extra Condensed" panose="020B0503050000020004" pitchFamily="34" charset="0"/>
              <a:ea typeface="Roboto" panose="02000000000000000000" pitchFamily="2" charset="0"/>
            </a:endParaRPr>
          </a:p>
        </p:txBody>
      </p:sp>
      <p:pic>
        <p:nvPicPr>
          <p:cNvPr id="16" name="Picture 15">
            <a:extLst>
              <a:ext uri="{FF2B5EF4-FFF2-40B4-BE49-F238E27FC236}">
                <a16:creationId xmlns:a16="http://schemas.microsoft.com/office/drawing/2014/main" id="{86EA5890-CB31-4465-9F5D-EF7447195AD3}"/>
              </a:ext>
            </a:extLst>
          </p:cNvPr>
          <p:cNvPicPr>
            <a:picLocks noChangeAspect="1"/>
          </p:cNvPicPr>
          <p:nvPr/>
        </p:nvPicPr>
        <p:blipFill>
          <a:blip r:embed="rId3"/>
          <a:stretch>
            <a:fillRect/>
          </a:stretch>
        </p:blipFill>
        <p:spPr>
          <a:xfrm>
            <a:off x="457200" y="6089861"/>
            <a:ext cx="2695951" cy="190527"/>
          </a:xfrm>
          <a:prstGeom prst="rect">
            <a:avLst/>
          </a:prstGeom>
        </p:spPr>
      </p:pic>
      <p:sp>
        <p:nvSpPr>
          <p:cNvPr id="17" name="Google Shape;636;p33">
            <a:extLst>
              <a:ext uri="{FF2B5EF4-FFF2-40B4-BE49-F238E27FC236}">
                <a16:creationId xmlns:a16="http://schemas.microsoft.com/office/drawing/2014/main" id="{3998E068-440B-435B-BB13-B3847E63872C}"/>
              </a:ext>
            </a:extLst>
          </p:cNvPr>
          <p:cNvSpPr/>
          <p:nvPr/>
        </p:nvSpPr>
        <p:spPr>
          <a:xfrm flipH="1">
            <a:off x="9235440" y="-121920"/>
            <a:ext cx="3784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Picture 17">
            <a:extLst>
              <a:ext uri="{FF2B5EF4-FFF2-40B4-BE49-F238E27FC236}">
                <a16:creationId xmlns:a16="http://schemas.microsoft.com/office/drawing/2014/main" id="{3A9822B3-AFA1-4DF3-ADAB-A4428C9A0D43}"/>
              </a:ext>
            </a:extLst>
          </p:cNvPr>
          <p:cNvPicPr>
            <a:picLocks noChangeAspect="1"/>
          </p:cNvPicPr>
          <p:nvPr/>
        </p:nvPicPr>
        <p:blipFill rotWithShape="1">
          <a:blip r:embed="rId4"/>
          <a:srcRect t="11171" b="60152"/>
          <a:stretch/>
        </p:blipFill>
        <p:spPr>
          <a:xfrm>
            <a:off x="5791200" y="2358596"/>
            <a:ext cx="2965488" cy="1733550"/>
          </a:xfrm>
          <a:prstGeom prst="rect">
            <a:avLst/>
          </a:prstGeom>
        </p:spPr>
      </p:pic>
      <p:sp>
        <p:nvSpPr>
          <p:cNvPr id="19" name="TextBox 18">
            <a:extLst>
              <a:ext uri="{FF2B5EF4-FFF2-40B4-BE49-F238E27FC236}">
                <a16:creationId xmlns:a16="http://schemas.microsoft.com/office/drawing/2014/main" id="{E010DC9A-96E9-4076-BA7E-6EA728FB9D30}"/>
              </a:ext>
            </a:extLst>
          </p:cNvPr>
          <p:cNvSpPr txBox="1"/>
          <p:nvPr/>
        </p:nvSpPr>
        <p:spPr>
          <a:xfrm>
            <a:off x="867151" y="1027212"/>
            <a:ext cx="4572000"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features to determine successful terrorist attack </a:t>
            </a:r>
            <a:endParaRPr lang="en-SG" b="1" dirty="0">
              <a:latin typeface="Fira Sans Extra Condensed" panose="020B0503050000020004" pitchFamily="34" charset="0"/>
              <a:ea typeface="Roboto" panose="02000000000000000000" pitchFamily="2" charset="0"/>
            </a:endParaRPr>
          </a:p>
        </p:txBody>
      </p:sp>
      <p:sp>
        <p:nvSpPr>
          <p:cNvPr id="20" name="TextBox 19">
            <a:extLst>
              <a:ext uri="{FF2B5EF4-FFF2-40B4-BE49-F238E27FC236}">
                <a16:creationId xmlns:a16="http://schemas.microsoft.com/office/drawing/2014/main" id="{3CD8F05F-D52D-483A-9E5F-41F6BDD66C30}"/>
              </a:ext>
            </a:extLst>
          </p:cNvPr>
          <p:cNvSpPr txBox="1"/>
          <p:nvPr/>
        </p:nvSpPr>
        <p:spPr>
          <a:xfrm>
            <a:off x="867151" y="1527599"/>
            <a:ext cx="4403805" cy="830997"/>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Design solutions to tackle these main features to prevent successful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Allows us to mitigate and minimize damage done.</a:t>
            </a:r>
            <a:endParaRPr lang="en-SG" sz="1200" dirty="0">
              <a:latin typeface="Roboto" panose="02000000000000000000" pitchFamily="2" charset="0"/>
              <a:ea typeface="Roboto" panose="02000000000000000000" pitchFamily="2" charset="0"/>
            </a:endParaRPr>
          </a:p>
        </p:txBody>
      </p:sp>
      <p:sp>
        <p:nvSpPr>
          <p:cNvPr id="21" name="Rectangle 20">
            <a:extLst>
              <a:ext uri="{FF2B5EF4-FFF2-40B4-BE49-F238E27FC236}">
                <a16:creationId xmlns:a16="http://schemas.microsoft.com/office/drawing/2014/main" id="{DF40209E-4767-476C-AEF3-F17492C235D2}"/>
              </a:ext>
            </a:extLst>
          </p:cNvPr>
          <p:cNvSpPr/>
          <p:nvPr/>
        </p:nvSpPr>
        <p:spPr>
          <a:xfrm>
            <a:off x="6127262" y="3518524"/>
            <a:ext cx="1477107" cy="307778"/>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2" name="TextBox 21">
            <a:extLst>
              <a:ext uri="{FF2B5EF4-FFF2-40B4-BE49-F238E27FC236}">
                <a16:creationId xmlns:a16="http://schemas.microsoft.com/office/drawing/2014/main" id="{C78BA039-D19B-49FC-A647-9E854102FE2B}"/>
              </a:ext>
            </a:extLst>
          </p:cNvPr>
          <p:cNvSpPr txBox="1"/>
          <p:nvPr/>
        </p:nvSpPr>
        <p:spPr>
          <a:xfrm>
            <a:off x="3016739" y="3531198"/>
            <a:ext cx="3110523"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Ban the use of most popular weapon types</a:t>
            </a:r>
            <a:endParaRPr lang="en-SG" sz="1200" dirty="0">
              <a:solidFill>
                <a:schemeClr val="accent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539862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246F146-BA3B-4EF7-ABA2-3B673E5704ED}"/>
              </a:ext>
            </a:extLst>
          </p:cNvPr>
          <p:cNvPicPr>
            <a:picLocks noChangeAspect="1"/>
          </p:cNvPicPr>
          <p:nvPr/>
        </p:nvPicPr>
        <p:blipFill>
          <a:blip r:embed="rId2"/>
          <a:stretch>
            <a:fillRect/>
          </a:stretch>
        </p:blipFill>
        <p:spPr>
          <a:xfrm>
            <a:off x="4109973" y="2424092"/>
            <a:ext cx="924054" cy="295316"/>
          </a:xfrm>
          <a:prstGeom prst="rect">
            <a:avLst/>
          </a:prstGeom>
        </p:spPr>
      </p:pic>
      <p:sp>
        <p:nvSpPr>
          <p:cNvPr id="7" name="Title 1">
            <a:extLst>
              <a:ext uri="{FF2B5EF4-FFF2-40B4-BE49-F238E27FC236}">
                <a16:creationId xmlns:a16="http://schemas.microsoft.com/office/drawing/2014/main" id="{E0938D98-E1B5-41F9-9711-A2DAFAAFEBC3}"/>
              </a:ext>
            </a:extLst>
          </p:cNvPr>
          <p:cNvSpPr>
            <a:spLocks noGrp="1"/>
          </p:cNvSpPr>
          <p:nvPr>
            <p:ph type="title"/>
          </p:nvPr>
        </p:nvSpPr>
        <p:spPr>
          <a:xfrm>
            <a:off x="311700" y="1582292"/>
            <a:ext cx="8520600" cy="841800"/>
          </a:xfrm>
        </p:spPr>
        <p:txBody>
          <a:bodyPr/>
          <a:lstStyle/>
          <a:p>
            <a:r>
              <a:rPr lang="en-US" dirty="0"/>
              <a:t>Imbalanced dataset</a:t>
            </a:r>
            <a:endParaRPr lang="en-SG" dirty="0"/>
          </a:p>
        </p:txBody>
      </p:sp>
      <p:sp>
        <p:nvSpPr>
          <p:cNvPr id="10" name="Title 1">
            <a:extLst>
              <a:ext uri="{FF2B5EF4-FFF2-40B4-BE49-F238E27FC236}">
                <a16:creationId xmlns:a16="http://schemas.microsoft.com/office/drawing/2014/main" id="{2182753B-2EBA-41BE-812A-707D98960B99}"/>
              </a:ext>
            </a:extLst>
          </p:cNvPr>
          <p:cNvSpPr txBox="1">
            <a:spLocks/>
          </p:cNvSpPr>
          <p:nvPr/>
        </p:nvSpPr>
        <p:spPr>
          <a:xfrm>
            <a:off x="1872763" y="5353750"/>
            <a:ext cx="539847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Weighted Logistic Regression</a:t>
            </a:r>
            <a:endParaRPr lang="en-SG" dirty="0"/>
          </a:p>
        </p:txBody>
      </p:sp>
      <p:sp>
        <p:nvSpPr>
          <p:cNvPr id="11" name="Title 1">
            <a:extLst>
              <a:ext uri="{FF2B5EF4-FFF2-40B4-BE49-F238E27FC236}">
                <a16:creationId xmlns:a16="http://schemas.microsoft.com/office/drawing/2014/main" id="{3C0B22E1-5540-41F4-8082-27AAC98DDBDF}"/>
              </a:ext>
            </a:extLst>
          </p:cNvPr>
          <p:cNvSpPr txBox="1">
            <a:spLocks/>
          </p:cNvSpPr>
          <p:nvPr/>
        </p:nvSpPr>
        <p:spPr>
          <a:xfrm>
            <a:off x="1801795" y="6130501"/>
            <a:ext cx="5540407"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Oversampling/</a:t>
            </a:r>
            <a:r>
              <a:rPr lang="en-US" dirty="0" err="1"/>
              <a:t>Undersampling</a:t>
            </a:r>
            <a:endParaRPr lang="en-SG" dirty="0"/>
          </a:p>
        </p:txBody>
      </p:sp>
    </p:spTree>
    <p:extLst>
      <p:ext uri="{BB962C8B-B14F-4D97-AF65-F5344CB8AC3E}">
        <p14:creationId xmlns:p14="http://schemas.microsoft.com/office/powerpoint/2010/main" val="32269941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1381686"/>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0" y="129505"/>
            <a:ext cx="91440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Identify what determines a successful terrorist attack</a:t>
            </a:r>
            <a:endParaRPr lang="en-SG" sz="2800" b="1" dirty="0">
              <a:latin typeface="Fira Sans Extra Condensed" panose="020B0503050000020004" pitchFamily="34" charset="0"/>
              <a:ea typeface="Roboto" panose="02000000000000000000" pitchFamily="2" charset="0"/>
            </a:endParaRPr>
          </a:p>
        </p:txBody>
      </p:sp>
      <p:pic>
        <p:nvPicPr>
          <p:cNvPr id="13" name="Picture 12">
            <a:extLst>
              <a:ext uri="{FF2B5EF4-FFF2-40B4-BE49-F238E27FC236}">
                <a16:creationId xmlns:a16="http://schemas.microsoft.com/office/drawing/2014/main" id="{48DA6535-CF55-4009-896E-2A974A044CB3}"/>
              </a:ext>
            </a:extLst>
          </p:cNvPr>
          <p:cNvPicPr>
            <a:picLocks noChangeAspect="1"/>
          </p:cNvPicPr>
          <p:nvPr/>
        </p:nvPicPr>
        <p:blipFill>
          <a:blip r:embed="rId2"/>
          <a:stretch>
            <a:fillRect/>
          </a:stretch>
        </p:blipFill>
        <p:spPr>
          <a:xfrm>
            <a:off x="5791200" y="5828251"/>
            <a:ext cx="2679343" cy="2679343"/>
          </a:xfrm>
          <a:prstGeom prst="rect">
            <a:avLst/>
          </a:prstGeom>
        </p:spPr>
      </p:pic>
      <p:sp>
        <p:nvSpPr>
          <p:cNvPr id="15" name="TextBox 14">
            <a:extLst>
              <a:ext uri="{FF2B5EF4-FFF2-40B4-BE49-F238E27FC236}">
                <a16:creationId xmlns:a16="http://schemas.microsoft.com/office/drawing/2014/main" id="{43D256C5-B2BD-46D8-95A7-29803889BFBA}"/>
              </a:ext>
            </a:extLst>
          </p:cNvPr>
          <p:cNvSpPr txBox="1"/>
          <p:nvPr/>
        </p:nvSpPr>
        <p:spPr>
          <a:xfrm>
            <a:off x="-58420" y="5566641"/>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Random Forest Classifier</a:t>
            </a:r>
            <a:endParaRPr lang="en-SG" sz="2800" b="1" dirty="0">
              <a:latin typeface="Fira Sans Extra Condensed" panose="020B0503050000020004" pitchFamily="34" charset="0"/>
              <a:ea typeface="Roboto" panose="02000000000000000000" pitchFamily="2" charset="0"/>
            </a:endParaRPr>
          </a:p>
        </p:txBody>
      </p:sp>
      <p:pic>
        <p:nvPicPr>
          <p:cNvPr id="16" name="Picture 15">
            <a:extLst>
              <a:ext uri="{FF2B5EF4-FFF2-40B4-BE49-F238E27FC236}">
                <a16:creationId xmlns:a16="http://schemas.microsoft.com/office/drawing/2014/main" id="{86EA5890-CB31-4465-9F5D-EF7447195AD3}"/>
              </a:ext>
            </a:extLst>
          </p:cNvPr>
          <p:cNvPicPr>
            <a:picLocks noChangeAspect="1"/>
          </p:cNvPicPr>
          <p:nvPr/>
        </p:nvPicPr>
        <p:blipFill>
          <a:blip r:embed="rId3"/>
          <a:stretch>
            <a:fillRect/>
          </a:stretch>
        </p:blipFill>
        <p:spPr>
          <a:xfrm>
            <a:off x="457200" y="6089861"/>
            <a:ext cx="2695951" cy="190527"/>
          </a:xfrm>
          <a:prstGeom prst="rect">
            <a:avLst/>
          </a:prstGeom>
        </p:spPr>
      </p:pic>
      <p:sp>
        <p:nvSpPr>
          <p:cNvPr id="17" name="Google Shape;636;p33">
            <a:extLst>
              <a:ext uri="{FF2B5EF4-FFF2-40B4-BE49-F238E27FC236}">
                <a16:creationId xmlns:a16="http://schemas.microsoft.com/office/drawing/2014/main" id="{3998E068-440B-435B-BB13-B3847E63872C}"/>
              </a:ext>
            </a:extLst>
          </p:cNvPr>
          <p:cNvSpPr/>
          <p:nvPr/>
        </p:nvSpPr>
        <p:spPr>
          <a:xfrm flipH="1">
            <a:off x="9235440" y="-121920"/>
            <a:ext cx="3784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Picture 17">
            <a:extLst>
              <a:ext uri="{FF2B5EF4-FFF2-40B4-BE49-F238E27FC236}">
                <a16:creationId xmlns:a16="http://schemas.microsoft.com/office/drawing/2014/main" id="{3A9822B3-AFA1-4DF3-ADAB-A4428C9A0D43}"/>
              </a:ext>
            </a:extLst>
          </p:cNvPr>
          <p:cNvPicPr>
            <a:picLocks noChangeAspect="1"/>
          </p:cNvPicPr>
          <p:nvPr/>
        </p:nvPicPr>
        <p:blipFill rotWithShape="1">
          <a:blip r:embed="rId4"/>
          <a:srcRect t="11171" b="60152"/>
          <a:stretch/>
        </p:blipFill>
        <p:spPr>
          <a:xfrm>
            <a:off x="5791200" y="2358596"/>
            <a:ext cx="2965488" cy="1733550"/>
          </a:xfrm>
          <a:prstGeom prst="rect">
            <a:avLst/>
          </a:prstGeom>
        </p:spPr>
      </p:pic>
      <p:sp>
        <p:nvSpPr>
          <p:cNvPr id="19" name="TextBox 18">
            <a:extLst>
              <a:ext uri="{FF2B5EF4-FFF2-40B4-BE49-F238E27FC236}">
                <a16:creationId xmlns:a16="http://schemas.microsoft.com/office/drawing/2014/main" id="{E010DC9A-96E9-4076-BA7E-6EA728FB9D30}"/>
              </a:ext>
            </a:extLst>
          </p:cNvPr>
          <p:cNvSpPr txBox="1"/>
          <p:nvPr/>
        </p:nvSpPr>
        <p:spPr>
          <a:xfrm>
            <a:off x="867151" y="1027212"/>
            <a:ext cx="4572000"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features to determine successful terrorist attack </a:t>
            </a:r>
            <a:endParaRPr lang="en-SG" b="1" dirty="0">
              <a:latin typeface="Fira Sans Extra Condensed" panose="020B0503050000020004" pitchFamily="34" charset="0"/>
              <a:ea typeface="Roboto" panose="02000000000000000000" pitchFamily="2" charset="0"/>
            </a:endParaRPr>
          </a:p>
        </p:txBody>
      </p:sp>
      <p:sp>
        <p:nvSpPr>
          <p:cNvPr id="20" name="TextBox 19">
            <a:extLst>
              <a:ext uri="{FF2B5EF4-FFF2-40B4-BE49-F238E27FC236}">
                <a16:creationId xmlns:a16="http://schemas.microsoft.com/office/drawing/2014/main" id="{3CD8F05F-D52D-483A-9E5F-41F6BDD66C30}"/>
              </a:ext>
            </a:extLst>
          </p:cNvPr>
          <p:cNvSpPr txBox="1"/>
          <p:nvPr/>
        </p:nvSpPr>
        <p:spPr>
          <a:xfrm>
            <a:off x="867151" y="1527599"/>
            <a:ext cx="4403805" cy="830997"/>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Design solutions to tackle these main features to prevent successful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Allows us to mitigate and minimize damage done.</a:t>
            </a:r>
            <a:endParaRPr lang="en-SG" sz="1200" dirty="0">
              <a:latin typeface="Roboto" panose="02000000000000000000" pitchFamily="2" charset="0"/>
              <a:ea typeface="Roboto" panose="02000000000000000000" pitchFamily="2" charset="0"/>
            </a:endParaRPr>
          </a:p>
        </p:txBody>
      </p:sp>
      <p:sp>
        <p:nvSpPr>
          <p:cNvPr id="22" name="TextBox 21">
            <a:extLst>
              <a:ext uri="{FF2B5EF4-FFF2-40B4-BE49-F238E27FC236}">
                <a16:creationId xmlns:a16="http://schemas.microsoft.com/office/drawing/2014/main" id="{C78BA039-D19B-49FC-A647-9E854102FE2B}"/>
              </a:ext>
            </a:extLst>
          </p:cNvPr>
          <p:cNvSpPr txBox="1"/>
          <p:nvPr/>
        </p:nvSpPr>
        <p:spPr>
          <a:xfrm>
            <a:off x="3016739" y="3531198"/>
            <a:ext cx="3110523"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And so on…</a:t>
            </a:r>
            <a:endParaRPr lang="en-SG" sz="1200" dirty="0">
              <a:solidFill>
                <a:schemeClr val="accent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8719826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2167131" y="2028523"/>
            <a:ext cx="1751400" cy="17889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332814"/>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2247087" y="2507474"/>
            <a:ext cx="1571626" cy="830997"/>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Identify what determines a successful terrorist attack</a:t>
            </a:r>
            <a:endParaRPr lang="en-SG" sz="1200" dirty="0">
              <a:latin typeface="Roboto" panose="02000000000000000000" pitchFamily="2" charset="0"/>
              <a:ea typeface="Roboto" panose="02000000000000000000" pitchFamily="2" charset="0"/>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5225469" y="2028523"/>
            <a:ext cx="1751400" cy="17889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305425" y="2507474"/>
            <a:ext cx="1571626" cy="830997"/>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Figure out what terrorists really aim to achieve from the attacks</a:t>
            </a:r>
            <a:endParaRPr lang="en-SG" sz="1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5467646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flipH="1">
            <a:off x="-609600" y="-127000"/>
            <a:ext cx="4318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177800" y="-127000"/>
            <a:ext cx="94996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pic>
        <p:nvPicPr>
          <p:cNvPr id="11" name="Picture 10">
            <a:extLst>
              <a:ext uri="{FF2B5EF4-FFF2-40B4-BE49-F238E27FC236}">
                <a16:creationId xmlns:a16="http://schemas.microsoft.com/office/drawing/2014/main" id="{67DF2E60-2B5F-41B8-BF31-5F3609D4E5AC}"/>
              </a:ext>
            </a:extLst>
          </p:cNvPr>
          <p:cNvPicPr>
            <a:picLocks noChangeAspect="1"/>
          </p:cNvPicPr>
          <p:nvPr/>
        </p:nvPicPr>
        <p:blipFill>
          <a:blip r:embed="rId2"/>
          <a:stretch>
            <a:fillRect/>
          </a:stretch>
        </p:blipFill>
        <p:spPr>
          <a:xfrm>
            <a:off x="5050318" y="3198753"/>
            <a:ext cx="3743847" cy="1467055"/>
          </a:xfrm>
          <a:prstGeom prst="rect">
            <a:avLst/>
          </a:prstGeom>
        </p:spPr>
      </p:pic>
      <p:sp>
        <p:nvSpPr>
          <p:cNvPr id="12" name="TextBox 11">
            <a:extLst>
              <a:ext uri="{FF2B5EF4-FFF2-40B4-BE49-F238E27FC236}">
                <a16:creationId xmlns:a16="http://schemas.microsoft.com/office/drawing/2014/main" id="{753598BC-C962-40B2-8F0F-B205701F53C6}"/>
              </a:ext>
            </a:extLst>
          </p:cNvPr>
          <p:cNvSpPr txBox="1"/>
          <p:nvPr/>
        </p:nvSpPr>
        <p:spPr>
          <a:xfrm>
            <a:off x="867151" y="1027212"/>
            <a:ext cx="3587618"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motive to determine goal of terrorists</a:t>
            </a:r>
            <a:endParaRPr lang="en-SG" b="1" dirty="0">
              <a:latin typeface="Fira Sans Extra Condensed" panose="020B0503050000020004" pitchFamily="34" charset="0"/>
              <a:ea typeface="Roboto" panose="02000000000000000000" pitchFamily="2" charset="0"/>
            </a:endParaRPr>
          </a:p>
        </p:txBody>
      </p:sp>
      <p:sp>
        <p:nvSpPr>
          <p:cNvPr id="14" name="TextBox 13">
            <a:extLst>
              <a:ext uri="{FF2B5EF4-FFF2-40B4-BE49-F238E27FC236}">
                <a16:creationId xmlns:a16="http://schemas.microsoft.com/office/drawing/2014/main" id="{4D9CE23C-210F-4C0B-9727-1915E7ACE213}"/>
              </a:ext>
            </a:extLst>
          </p:cNvPr>
          <p:cNvSpPr txBox="1"/>
          <p:nvPr/>
        </p:nvSpPr>
        <p:spPr>
          <a:xfrm>
            <a:off x="867151" y="1527599"/>
            <a:ext cx="4183167" cy="1015663"/>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Targeting the motives that are the most harmful and common would serve to reduce the number of successful terror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Terrorists will not have reason to attack</a:t>
            </a:r>
            <a:endParaRPr lang="en-SG" sz="1200" dirty="0">
              <a:latin typeface="Roboto" panose="02000000000000000000" pitchFamily="2" charset="0"/>
              <a:ea typeface="Roboto" panose="02000000000000000000" pitchFamily="2" charset="0"/>
            </a:endParaRPr>
          </a:p>
        </p:txBody>
      </p:sp>
      <p:sp>
        <p:nvSpPr>
          <p:cNvPr id="17" name="Rectangle 16">
            <a:extLst>
              <a:ext uri="{FF2B5EF4-FFF2-40B4-BE49-F238E27FC236}">
                <a16:creationId xmlns:a16="http://schemas.microsoft.com/office/drawing/2014/main" id="{3F7ECC94-B319-4507-B348-1F70731111FA}"/>
              </a:ext>
            </a:extLst>
          </p:cNvPr>
          <p:cNvSpPr/>
          <p:nvPr/>
        </p:nvSpPr>
        <p:spPr>
          <a:xfrm>
            <a:off x="5408246" y="3540017"/>
            <a:ext cx="1513995" cy="16762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1" name="TextBox 20">
            <a:extLst>
              <a:ext uri="{FF2B5EF4-FFF2-40B4-BE49-F238E27FC236}">
                <a16:creationId xmlns:a16="http://schemas.microsoft.com/office/drawing/2014/main" id="{EBBCF45F-5B59-4711-A99C-2B8604AEB0E0}"/>
              </a:ext>
            </a:extLst>
          </p:cNvPr>
          <p:cNvSpPr txBox="1"/>
          <p:nvPr/>
        </p:nvSpPr>
        <p:spPr>
          <a:xfrm>
            <a:off x="961292" y="3475113"/>
            <a:ext cx="4089027"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Creating an environment where all individuals are valued</a:t>
            </a:r>
            <a:endParaRPr lang="en-SG" sz="1200" dirty="0">
              <a:solidFill>
                <a:schemeClr val="accent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8267920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flipH="1">
            <a:off x="-609600" y="-127000"/>
            <a:ext cx="4318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177800" y="-127000"/>
            <a:ext cx="94996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pic>
        <p:nvPicPr>
          <p:cNvPr id="11" name="Picture 10">
            <a:extLst>
              <a:ext uri="{FF2B5EF4-FFF2-40B4-BE49-F238E27FC236}">
                <a16:creationId xmlns:a16="http://schemas.microsoft.com/office/drawing/2014/main" id="{67DF2E60-2B5F-41B8-BF31-5F3609D4E5AC}"/>
              </a:ext>
            </a:extLst>
          </p:cNvPr>
          <p:cNvPicPr>
            <a:picLocks noChangeAspect="1"/>
          </p:cNvPicPr>
          <p:nvPr/>
        </p:nvPicPr>
        <p:blipFill>
          <a:blip r:embed="rId2"/>
          <a:stretch>
            <a:fillRect/>
          </a:stretch>
        </p:blipFill>
        <p:spPr>
          <a:xfrm>
            <a:off x="5050318" y="3198753"/>
            <a:ext cx="3743847" cy="1467055"/>
          </a:xfrm>
          <a:prstGeom prst="rect">
            <a:avLst/>
          </a:prstGeom>
        </p:spPr>
      </p:pic>
      <p:sp>
        <p:nvSpPr>
          <p:cNvPr id="12" name="TextBox 11">
            <a:extLst>
              <a:ext uri="{FF2B5EF4-FFF2-40B4-BE49-F238E27FC236}">
                <a16:creationId xmlns:a16="http://schemas.microsoft.com/office/drawing/2014/main" id="{753598BC-C962-40B2-8F0F-B205701F53C6}"/>
              </a:ext>
            </a:extLst>
          </p:cNvPr>
          <p:cNvSpPr txBox="1"/>
          <p:nvPr/>
        </p:nvSpPr>
        <p:spPr>
          <a:xfrm>
            <a:off x="867151" y="1027212"/>
            <a:ext cx="3587618"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motive to determine goal of terrorists</a:t>
            </a:r>
            <a:endParaRPr lang="en-SG" b="1" dirty="0">
              <a:latin typeface="Fira Sans Extra Condensed" panose="020B0503050000020004" pitchFamily="34" charset="0"/>
              <a:ea typeface="Roboto" panose="02000000000000000000" pitchFamily="2" charset="0"/>
            </a:endParaRPr>
          </a:p>
        </p:txBody>
      </p:sp>
      <p:sp>
        <p:nvSpPr>
          <p:cNvPr id="14" name="TextBox 13">
            <a:extLst>
              <a:ext uri="{FF2B5EF4-FFF2-40B4-BE49-F238E27FC236}">
                <a16:creationId xmlns:a16="http://schemas.microsoft.com/office/drawing/2014/main" id="{4D9CE23C-210F-4C0B-9727-1915E7ACE213}"/>
              </a:ext>
            </a:extLst>
          </p:cNvPr>
          <p:cNvSpPr txBox="1"/>
          <p:nvPr/>
        </p:nvSpPr>
        <p:spPr>
          <a:xfrm>
            <a:off x="867151" y="1527599"/>
            <a:ext cx="4183167" cy="1015663"/>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Targeting the motives that are the most harmful and common would serve to reduce the number of successful terror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Terrorists will not have reason to attack</a:t>
            </a:r>
            <a:endParaRPr lang="en-SG" sz="1200" dirty="0">
              <a:latin typeface="Roboto" panose="02000000000000000000" pitchFamily="2" charset="0"/>
              <a:ea typeface="Roboto" panose="02000000000000000000" pitchFamily="2" charset="0"/>
            </a:endParaRPr>
          </a:p>
        </p:txBody>
      </p:sp>
      <p:sp>
        <p:nvSpPr>
          <p:cNvPr id="17" name="Rectangle 16">
            <a:extLst>
              <a:ext uri="{FF2B5EF4-FFF2-40B4-BE49-F238E27FC236}">
                <a16:creationId xmlns:a16="http://schemas.microsoft.com/office/drawing/2014/main" id="{3F7ECC94-B319-4507-B348-1F70731111FA}"/>
              </a:ext>
            </a:extLst>
          </p:cNvPr>
          <p:cNvSpPr/>
          <p:nvPr/>
        </p:nvSpPr>
        <p:spPr>
          <a:xfrm>
            <a:off x="5408246" y="3678516"/>
            <a:ext cx="1258277" cy="18228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1" name="TextBox 20">
            <a:extLst>
              <a:ext uri="{FF2B5EF4-FFF2-40B4-BE49-F238E27FC236}">
                <a16:creationId xmlns:a16="http://schemas.microsoft.com/office/drawing/2014/main" id="{EBBCF45F-5B59-4711-A99C-2B8604AEB0E0}"/>
              </a:ext>
            </a:extLst>
          </p:cNvPr>
          <p:cNvSpPr txBox="1"/>
          <p:nvPr/>
        </p:nvSpPr>
        <p:spPr>
          <a:xfrm>
            <a:off x="2241550" y="3644502"/>
            <a:ext cx="2808769"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Allow for freedom to practice religion</a:t>
            </a:r>
            <a:endParaRPr lang="en-SG" sz="1200" dirty="0">
              <a:solidFill>
                <a:schemeClr val="accent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3814622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flipH="1">
            <a:off x="-609600" y="-127000"/>
            <a:ext cx="4318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177800" y="-127000"/>
            <a:ext cx="94996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pic>
        <p:nvPicPr>
          <p:cNvPr id="11" name="Picture 10">
            <a:extLst>
              <a:ext uri="{FF2B5EF4-FFF2-40B4-BE49-F238E27FC236}">
                <a16:creationId xmlns:a16="http://schemas.microsoft.com/office/drawing/2014/main" id="{67DF2E60-2B5F-41B8-BF31-5F3609D4E5AC}"/>
              </a:ext>
            </a:extLst>
          </p:cNvPr>
          <p:cNvPicPr>
            <a:picLocks noChangeAspect="1"/>
          </p:cNvPicPr>
          <p:nvPr/>
        </p:nvPicPr>
        <p:blipFill>
          <a:blip r:embed="rId2"/>
          <a:stretch>
            <a:fillRect/>
          </a:stretch>
        </p:blipFill>
        <p:spPr>
          <a:xfrm>
            <a:off x="5050318" y="3198753"/>
            <a:ext cx="3743847" cy="1467055"/>
          </a:xfrm>
          <a:prstGeom prst="rect">
            <a:avLst/>
          </a:prstGeom>
        </p:spPr>
      </p:pic>
      <p:sp>
        <p:nvSpPr>
          <p:cNvPr id="12" name="TextBox 11">
            <a:extLst>
              <a:ext uri="{FF2B5EF4-FFF2-40B4-BE49-F238E27FC236}">
                <a16:creationId xmlns:a16="http://schemas.microsoft.com/office/drawing/2014/main" id="{753598BC-C962-40B2-8F0F-B205701F53C6}"/>
              </a:ext>
            </a:extLst>
          </p:cNvPr>
          <p:cNvSpPr txBox="1"/>
          <p:nvPr/>
        </p:nvSpPr>
        <p:spPr>
          <a:xfrm>
            <a:off x="867151" y="1027212"/>
            <a:ext cx="3587618"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motive to determine goal of terrorists</a:t>
            </a:r>
            <a:endParaRPr lang="en-SG" b="1" dirty="0">
              <a:latin typeface="Fira Sans Extra Condensed" panose="020B0503050000020004" pitchFamily="34" charset="0"/>
              <a:ea typeface="Roboto" panose="02000000000000000000" pitchFamily="2" charset="0"/>
            </a:endParaRPr>
          </a:p>
        </p:txBody>
      </p:sp>
      <p:sp>
        <p:nvSpPr>
          <p:cNvPr id="14" name="TextBox 13">
            <a:extLst>
              <a:ext uri="{FF2B5EF4-FFF2-40B4-BE49-F238E27FC236}">
                <a16:creationId xmlns:a16="http://schemas.microsoft.com/office/drawing/2014/main" id="{4D9CE23C-210F-4C0B-9727-1915E7ACE213}"/>
              </a:ext>
            </a:extLst>
          </p:cNvPr>
          <p:cNvSpPr txBox="1"/>
          <p:nvPr/>
        </p:nvSpPr>
        <p:spPr>
          <a:xfrm>
            <a:off x="867151" y="1527599"/>
            <a:ext cx="4183167" cy="1015663"/>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Targeting the motives that are the most harmful and common would serve to reduce the number of successful terror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Terrorists will not have reason to attack</a:t>
            </a:r>
            <a:endParaRPr lang="en-SG" sz="1200" dirty="0">
              <a:latin typeface="Roboto" panose="02000000000000000000" pitchFamily="2" charset="0"/>
              <a:ea typeface="Roboto" panose="02000000000000000000" pitchFamily="2" charset="0"/>
            </a:endParaRPr>
          </a:p>
        </p:txBody>
      </p:sp>
      <p:sp>
        <p:nvSpPr>
          <p:cNvPr id="17" name="Rectangle 16">
            <a:extLst>
              <a:ext uri="{FF2B5EF4-FFF2-40B4-BE49-F238E27FC236}">
                <a16:creationId xmlns:a16="http://schemas.microsoft.com/office/drawing/2014/main" id="{3F7ECC94-B319-4507-B348-1F70731111FA}"/>
              </a:ext>
            </a:extLst>
          </p:cNvPr>
          <p:cNvSpPr/>
          <p:nvPr/>
        </p:nvSpPr>
        <p:spPr>
          <a:xfrm>
            <a:off x="5408246" y="3830359"/>
            <a:ext cx="1329104" cy="18228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1" name="TextBox 20">
            <a:extLst>
              <a:ext uri="{FF2B5EF4-FFF2-40B4-BE49-F238E27FC236}">
                <a16:creationId xmlns:a16="http://schemas.microsoft.com/office/drawing/2014/main" id="{EBBCF45F-5B59-4711-A99C-2B8604AEB0E0}"/>
              </a:ext>
            </a:extLst>
          </p:cNvPr>
          <p:cNvSpPr txBox="1"/>
          <p:nvPr/>
        </p:nvSpPr>
        <p:spPr>
          <a:xfrm>
            <a:off x="4093683" y="3769658"/>
            <a:ext cx="956636"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Fair wages</a:t>
            </a:r>
            <a:endParaRPr lang="en-SG" sz="1200" dirty="0">
              <a:solidFill>
                <a:schemeClr val="accent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367060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flipH="1">
            <a:off x="-609600" y="-127000"/>
            <a:ext cx="4318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177800" y="-127000"/>
            <a:ext cx="94996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pic>
        <p:nvPicPr>
          <p:cNvPr id="11" name="Picture 10">
            <a:extLst>
              <a:ext uri="{FF2B5EF4-FFF2-40B4-BE49-F238E27FC236}">
                <a16:creationId xmlns:a16="http://schemas.microsoft.com/office/drawing/2014/main" id="{67DF2E60-2B5F-41B8-BF31-5F3609D4E5AC}"/>
              </a:ext>
            </a:extLst>
          </p:cNvPr>
          <p:cNvPicPr>
            <a:picLocks noChangeAspect="1"/>
          </p:cNvPicPr>
          <p:nvPr/>
        </p:nvPicPr>
        <p:blipFill>
          <a:blip r:embed="rId2"/>
          <a:stretch>
            <a:fillRect/>
          </a:stretch>
        </p:blipFill>
        <p:spPr>
          <a:xfrm>
            <a:off x="5050318" y="3198753"/>
            <a:ext cx="3743847" cy="1467055"/>
          </a:xfrm>
          <a:prstGeom prst="rect">
            <a:avLst/>
          </a:prstGeom>
        </p:spPr>
      </p:pic>
      <p:sp>
        <p:nvSpPr>
          <p:cNvPr id="12" name="TextBox 11">
            <a:extLst>
              <a:ext uri="{FF2B5EF4-FFF2-40B4-BE49-F238E27FC236}">
                <a16:creationId xmlns:a16="http://schemas.microsoft.com/office/drawing/2014/main" id="{753598BC-C962-40B2-8F0F-B205701F53C6}"/>
              </a:ext>
            </a:extLst>
          </p:cNvPr>
          <p:cNvSpPr txBox="1"/>
          <p:nvPr/>
        </p:nvSpPr>
        <p:spPr>
          <a:xfrm>
            <a:off x="867151" y="1027212"/>
            <a:ext cx="3587618"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motive to determine goal of terrorists</a:t>
            </a:r>
            <a:endParaRPr lang="en-SG" b="1" dirty="0">
              <a:latin typeface="Fira Sans Extra Condensed" panose="020B0503050000020004" pitchFamily="34" charset="0"/>
              <a:ea typeface="Roboto" panose="02000000000000000000" pitchFamily="2" charset="0"/>
            </a:endParaRPr>
          </a:p>
        </p:txBody>
      </p:sp>
      <p:sp>
        <p:nvSpPr>
          <p:cNvPr id="14" name="TextBox 13">
            <a:extLst>
              <a:ext uri="{FF2B5EF4-FFF2-40B4-BE49-F238E27FC236}">
                <a16:creationId xmlns:a16="http://schemas.microsoft.com/office/drawing/2014/main" id="{4D9CE23C-210F-4C0B-9727-1915E7ACE213}"/>
              </a:ext>
            </a:extLst>
          </p:cNvPr>
          <p:cNvSpPr txBox="1"/>
          <p:nvPr/>
        </p:nvSpPr>
        <p:spPr>
          <a:xfrm>
            <a:off x="867151" y="1527599"/>
            <a:ext cx="4183167" cy="1015663"/>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Targeting the motives that are the most harmful and common would serve to reduce the number of successful terror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Terrorists will not have reason to attack</a:t>
            </a:r>
            <a:endParaRPr lang="en-SG" sz="1200" dirty="0">
              <a:latin typeface="Roboto" panose="02000000000000000000" pitchFamily="2" charset="0"/>
              <a:ea typeface="Roboto" panose="02000000000000000000" pitchFamily="2" charset="0"/>
            </a:endParaRPr>
          </a:p>
        </p:txBody>
      </p:sp>
      <p:sp>
        <p:nvSpPr>
          <p:cNvPr id="17" name="Rectangle 16">
            <a:extLst>
              <a:ext uri="{FF2B5EF4-FFF2-40B4-BE49-F238E27FC236}">
                <a16:creationId xmlns:a16="http://schemas.microsoft.com/office/drawing/2014/main" id="{3F7ECC94-B319-4507-B348-1F70731111FA}"/>
              </a:ext>
            </a:extLst>
          </p:cNvPr>
          <p:cNvSpPr/>
          <p:nvPr/>
        </p:nvSpPr>
        <p:spPr>
          <a:xfrm>
            <a:off x="5408246" y="4001809"/>
            <a:ext cx="956636" cy="18228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1" name="TextBox 20">
            <a:extLst>
              <a:ext uri="{FF2B5EF4-FFF2-40B4-BE49-F238E27FC236}">
                <a16:creationId xmlns:a16="http://schemas.microsoft.com/office/drawing/2014/main" id="{EBBCF45F-5B59-4711-A99C-2B8604AEB0E0}"/>
              </a:ext>
            </a:extLst>
          </p:cNvPr>
          <p:cNvSpPr txBox="1"/>
          <p:nvPr/>
        </p:nvSpPr>
        <p:spPr>
          <a:xfrm>
            <a:off x="2432050" y="3954451"/>
            <a:ext cx="2618269"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Build trust in citizens of the country</a:t>
            </a:r>
            <a:endParaRPr lang="en-SG" sz="1200" dirty="0">
              <a:solidFill>
                <a:schemeClr val="accent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8353149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flipH="1">
            <a:off x="-609600" y="-127000"/>
            <a:ext cx="4318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177800" y="-127000"/>
            <a:ext cx="94996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pic>
        <p:nvPicPr>
          <p:cNvPr id="11" name="Picture 10">
            <a:extLst>
              <a:ext uri="{FF2B5EF4-FFF2-40B4-BE49-F238E27FC236}">
                <a16:creationId xmlns:a16="http://schemas.microsoft.com/office/drawing/2014/main" id="{67DF2E60-2B5F-41B8-BF31-5F3609D4E5AC}"/>
              </a:ext>
            </a:extLst>
          </p:cNvPr>
          <p:cNvPicPr>
            <a:picLocks noChangeAspect="1"/>
          </p:cNvPicPr>
          <p:nvPr/>
        </p:nvPicPr>
        <p:blipFill>
          <a:blip r:embed="rId2"/>
          <a:stretch>
            <a:fillRect/>
          </a:stretch>
        </p:blipFill>
        <p:spPr>
          <a:xfrm>
            <a:off x="5050318" y="3198753"/>
            <a:ext cx="3743847" cy="1467055"/>
          </a:xfrm>
          <a:prstGeom prst="rect">
            <a:avLst/>
          </a:prstGeom>
        </p:spPr>
      </p:pic>
      <p:sp>
        <p:nvSpPr>
          <p:cNvPr id="12" name="TextBox 11">
            <a:extLst>
              <a:ext uri="{FF2B5EF4-FFF2-40B4-BE49-F238E27FC236}">
                <a16:creationId xmlns:a16="http://schemas.microsoft.com/office/drawing/2014/main" id="{753598BC-C962-40B2-8F0F-B205701F53C6}"/>
              </a:ext>
            </a:extLst>
          </p:cNvPr>
          <p:cNvSpPr txBox="1"/>
          <p:nvPr/>
        </p:nvSpPr>
        <p:spPr>
          <a:xfrm>
            <a:off x="867151" y="1027212"/>
            <a:ext cx="3587618"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motive to determine goal of terrorists</a:t>
            </a:r>
            <a:endParaRPr lang="en-SG" b="1" dirty="0">
              <a:latin typeface="Fira Sans Extra Condensed" panose="020B0503050000020004" pitchFamily="34" charset="0"/>
              <a:ea typeface="Roboto" panose="02000000000000000000" pitchFamily="2" charset="0"/>
            </a:endParaRPr>
          </a:p>
        </p:txBody>
      </p:sp>
      <p:sp>
        <p:nvSpPr>
          <p:cNvPr id="14" name="TextBox 13">
            <a:extLst>
              <a:ext uri="{FF2B5EF4-FFF2-40B4-BE49-F238E27FC236}">
                <a16:creationId xmlns:a16="http://schemas.microsoft.com/office/drawing/2014/main" id="{4D9CE23C-210F-4C0B-9727-1915E7ACE213}"/>
              </a:ext>
            </a:extLst>
          </p:cNvPr>
          <p:cNvSpPr txBox="1"/>
          <p:nvPr/>
        </p:nvSpPr>
        <p:spPr>
          <a:xfrm>
            <a:off x="867151" y="1527599"/>
            <a:ext cx="4183167" cy="1015663"/>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Targeting the motives that are the most harmful and common would serve to reduce the number of successful terror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Terrorists will not have reason to attack</a:t>
            </a:r>
            <a:endParaRPr lang="en-SG" sz="1200" dirty="0">
              <a:latin typeface="Roboto" panose="02000000000000000000" pitchFamily="2" charset="0"/>
              <a:ea typeface="Roboto" panose="02000000000000000000" pitchFamily="2" charset="0"/>
            </a:endParaRPr>
          </a:p>
        </p:txBody>
      </p:sp>
      <p:sp>
        <p:nvSpPr>
          <p:cNvPr id="17" name="Rectangle 16">
            <a:extLst>
              <a:ext uri="{FF2B5EF4-FFF2-40B4-BE49-F238E27FC236}">
                <a16:creationId xmlns:a16="http://schemas.microsoft.com/office/drawing/2014/main" id="{3F7ECC94-B319-4507-B348-1F70731111FA}"/>
              </a:ext>
            </a:extLst>
          </p:cNvPr>
          <p:cNvSpPr/>
          <p:nvPr/>
        </p:nvSpPr>
        <p:spPr>
          <a:xfrm>
            <a:off x="5395546" y="4165708"/>
            <a:ext cx="1341804" cy="18228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1" name="TextBox 20">
            <a:extLst>
              <a:ext uri="{FF2B5EF4-FFF2-40B4-BE49-F238E27FC236}">
                <a16:creationId xmlns:a16="http://schemas.microsoft.com/office/drawing/2014/main" id="{EBBCF45F-5B59-4711-A99C-2B8604AEB0E0}"/>
              </a:ext>
            </a:extLst>
          </p:cNvPr>
          <p:cNvSpPr txBox="1"/>
          <p:nvPr/>
        </p:nvSpPr>
        <p:spPr>
          <a:xfrm>
            <a:off x="2362200" y="4105218"/>
            <a:ext cx="2688119"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Ensure everyone is fairly represented</a:t>
            </a:r>
            <a:endParaRPr lang="en-SG" sz="1200" dirty="0">
              <a:solidFill>
                <a:schemeClr val="accent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3137758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flipH="1">
            <a:off x="-609600" y="-127000"/>
            <a:ext cx="4318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177800" y="-127000"/>
            <a:ext cx="94996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pic>
        <p:nvPicPr>
          <p:cNvPr id="11" name="Picture 10">
            <a:extLst>
              <a:ext uri="{FF2B5EF4-FFF2-40B4-BE49-F238E27FC236}">
                <a16:creationId xmlns:a16="http://schemas.microsoft.com/office/drawing/2014/main" id="{67DF2E60-2B5F-41B8-BF31-5F3609D4E5AC}"/>
              </a:ext>
            </a:extLst>
          </p:cNvPr>
          <p:cNvPicPr>
            <a:picLocks noChangeAspect="1"/>
          </p:cNvPicPr>
          <p:nvPr/>
        </p:nvPicPr>
        <p:blipFill>
          <a:blip r:embed="rId2"/>
          <a:stretch>
            <a:fillRect/>
          </a:stretch>
        </p:blipFill>
        <p:spPr>
          <a:xfrm>
            <a:off x="5050318" y="3198753"/>
            <a:ext cx="3743847" cy="1467055"/>
          </a:xfrm>
          <a:prstGeom prst="rect">
            <a:avLst/>
          </a:prstGeom>
        </p:spPr>
      </p:pic>
      <p:sp>
        <p:nvSpPr>
          <p:cNvPr id="12" name="TextBox 11">
            <a:extLst>
              <a:ext uri="{FF2B5EF4-FFF2-40B4-BE49-F238E27FC236}">
                <a16:creationId xmlns:a16="http://schemas.microsoft.com/office/drawing/2014/main" id="{753598BC-C962-40B2-8F0F-B205701F53C6}"/>
              </a:ext>
            </a:extLst>
          </p:cNvPr>
          <p:cNvSpPr txBox="1"/>
          <p:nvPr/>
        </p:nvSpPr>
        <p:spPr>
          <a:xfrm>
            <a:off x="867151" y="1027212"/>
            <a:ext cx="3587618"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motive to determine goal of terrorists</a:t>
            </a:r>
            <a:endParaRPr lang="en-SG" b="1" dirty="0">
              <a:latin typeface="Fira Sans Extra Condensed" panose="020B0503050000020004" pitchFamily="34" charset="0"/>
              <a:ea typeface="Roboto" panose="02000000000000000000" pitchFamily="2" charset="0"/>
            </a:endParaRPr>
          </a:p>
        </p:txBody>
      </p:sp>
      <p:sp>
        <p:nvSpPr>
          <p:cNvPr id="14" name="TextBox 13">
            <a:extLst>
              <a:ext uri="{FF2B5EF4-FFF2-40B4-BE49-F238E27FC236}">
                <a16:creationId xmlns:a16="http://schemas.microsoft.com/office/drawing/2014/main" id="{4D9CE23C-210F-4C0B-9727-1915E7ACE213}"/>
              </a:ext>
            </a:extLst>
          </p:cNvPr>
          <p:cNvSpPr txBox="1"/>
          <p:nvPr/>
        </p:nvSpPr>
        <p:spPr>
          <a:xfrm>
            <a:off x="867151" y="1527599"/>
            <a:ext cx="4183167" cy="1015663"/>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Targeting the motives that are the most harmful and common would serve to reduce the number of successful terror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Terrorists will not have reason to attack</a:t>
            </a:r>
            <a:endParaRPr lang="en-SG" sz="1200" dirty="0">
              <a:latin typeface="Roboto" panose="02000000000000000000" pitchFamily="2" charset="0"/>
              <a:ea typeface="Roboto" panose="02000000000000000000" pitchFamily="2" charset="0"/>
            </a:endParaRPr>
          </a:p>
        </p:txBody>
      </p:sp>
      <p:sp>
        <p:nvSpPr>
          <p:cNvPr id="17" name="Rectangle 16">
            <a:extLst>
              <a:ext uri="{FF2B5EF4-FFF2-40B4-BE49-F238E27FC236}">
                <a16:creationId xmlns:a16="http://schemas.microsoft.com/office/drawing/2014/main" id="{3F7ECC94-B319-4507-B348-1F70731111FA}"/>
              </a:ext>
            </a:extLst>
          </p:cNvPr>
          <p:cNvSpPr/>
          <p:nvPr/>
        </p:nvSpPr>
        <p:spPr>
          <a:xfrm>
            <a:off x="5395546" y="4316907"/>
            <a:ext cx="1210042" cy="18228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1" name="TextBox 20">
            <a:extLst>
              <a:ext uri="{FF2B5EF4-FFF2-40B4-BE49-F238E27FC236}">
                <a16:creationId xmlns:a16="http://schemas.microsoft.com/office/drawing/2014/main" id="{EBBCF45F-5B59-4711-A99C-2B8604AEB0E0}"/>
              </a:ext>
            </a:extLst>
          </p:cNvPr>
          <p:cNvSpPr txBox="1"/>
          <p:nvPr/>
        </p:nvSpPr>
        <p:spPr>
          <a:xfrm>
            <a:off x="2921000" y="4269549"/>
            <a:ext cx="2129319"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Ethical education in schools</a:t>
            </a:r>
            <a:endParaRPr lang="en-SG" sz="1200" dirty="0">
              <a:solidFill>
                <a:schemeClr val="accent4"/>
              </a:solidFill>
              <a:latin typeface="Roboto" panose="02000000000000000000" pitchFamily="2" charset="0"/>
              <a:ea typeface="Roboto" panose="02000000000000000000" pitchFamily="2" charset="0"/>
            </a:endParaRPr>
          </a:p>
        </p:txBody>
      </p:sp>
      <p:grpSp>
        <p:nvGrpSpPr>
          <p:cNvPr id="10" name="Group 9">
            <a:extLst>
              <a:ext uri="{FF2B5EF4-FFF2-40B4-BE49-F238E27FC236}">
                <a16:creationId xmlns:a16="http://schemas.microsoft.com/office/drawing/2014/main" id="{CFA62C4E-F577-48B1-AA3E-4BFB75332336}"/>
              </a:ext>
            </a:extLst>
          </p:cNvPr>
          <p:cNvGrpSpPr/>
          <p:nvPr/>
        </p:nvGrpSpPr>
        <p:grpSpPr>
          <a:xfrm>
            <a:off x="921056" y="5846595"/>
            <a:ext cx="7301886" cy="1556391"/>
            <a:chOff x="836404" y="2990157"/>
            <a:chExt cx="7301886" cy="1556391"/>
          </a:xfrm>
        </p:grpSpPr>
        <p:pic>
          <p:nvPicPr>
            <p:cNvPr id="13" name="Picture 12" descr="A picture containing logo&#10;&#10;Description automatically generated">
              <a:extLst>
                <a:ext uri="{FF2B5EF4-FFF2-40B4-BE49-F238E27FC236}">
                  <a16:creationId xmlns:a16="http://schemas.microsoft.com/office/drawing/2014/main" id="{803E07FF-D047-4BEF-A47E-AA602980D165}"/>
                </a:ext>
              </a:extLst>
            </p:cNvPr>
            <p:cNvPicPr>
              <a:picLocks noChangeAspect="1"/>
            </p:cNvPicPr>
            <p:nvPr/>
          </p:nvPicPr>
          <p:blipFill>
            <a:blip r:embed="rId3"/>
            <a:stretch>
              <a:fillRect/>
            </a:stretch>
          </p:blipFill>
          <p:spPr>
            <a:xfrm>
              <a:off x="836404" y="2990159"/>
              <a:ext cx="1217675" cy="1556388"/>
            </a:xfrm>
            <a:prstGeom prst="rect">
              <a:avLst/>
            </a:prstGeom>
          </p:spPr>
        </p:pic>
        <p:pic>
          <p:nvPicPr>
            <p:cNvPr id="18" name="Picture 17" descr="Logo&#10;&#10;Description automatically generated">
              <a:extLst>
                <a:ext uri="{FF2B5EF4-FFF2-40B4-BE49-F238E27FC236}">
                  <a16:creationId xmlns:a16="http://schemas.microsoft.com/office/drawing/2014/main" id="{4492F279-0238-4A26-A1E7-F7C764CA2647}"/>
                </a:ext>
              </a:extLst>
            </p:cNvPr>
            <p:cNvPicPr>
              <a:picLocks noChangeAspect="1"/>
            </p:cNvPicPr>
            <p:nvPr/>
          </p:nvPicPr>
          <p:blipFill>
            <a:blip r:embed="rId4"/>
            <a:stretch>
              <a:fillRect/>
            </a:stretch>
          </p:blipFill>
          <p:spPr>
            <a:xfrm>
              <a:off x="2053385" y="2990158"/>
              <a:ext cx="1217675" cy="1556389"/>
            </a:xfrm>
            <a:prstGeom prst="rect">
              <a:avLst/>
            </a:prstGeom>
          </p:spPr>
        </p:pic>
        <p:pic>
          <p:nvPicPr>
            <p:cNvPr id="19" name="Picture 18" descr="Logo, company name&#10;&#10;Description automatically generated">
              <a:extLst>
                <a:ext uri="{FF2B5EF4-FFF2-40B4-BE49-F238E27FC236}">
                  <a16:creationId xmlns:a16="http://schemas.microsoft.com/office/drawing/2014/main" id="{F41EF111-9301-4066-9DC9-B8FD85409FAF}"/>
                </a:ext>
              </a:extLst>
            </p:cNvPr>
            <p:cNvPicPr>
              <a:picLocks noChangeAspect="1"/>
            </p:cNvPicPr>
            <p:nvPr/>
          </p:nvPicPr>
          <p:blipFill>
            <a:blip r:embed="rId5"/>
            <a:stretch>
              <a:fillRect/>
            </a:stretch>
          </p:blipFill>
          <p:spPr>
            <a:xfrm>
              <a:off x="3270366" y="2990159"/>
              <a:ext cx="1217675" cy="1556389"/>
            </a:xfrm>
            <a:prstGeom prst="rect">
              <a:avLst/>
            </a:prstGeom>
          </p:spPr>
        </p:pic>
        <p:pic>
          <p:nvPicPr>
            <p:cNvPr id="20" name="Picture 19" descr="Logo&#10;&#10;Description automatically generated">
              <a:extLst>
                <a:ext uri="{FF2B5EF4-FFF2-40B4-BE49-F238E27FC236}">
                  <a16:creationId xmlns:a16="http://schemas.microsoft.com/office/drawing/2014/main" id="{1E8AE25B-8B01-4972-A0AC-42CCE6CDF5A1}"/>
                </a:ext>
              </a:extLst>
            </p:cNvPr>
            <p:cNvPicPr>
              <a:picLocks noChangeAspect="1"/>
            </p:cNvPicPr>
            <p:nvPr/>
          </p:nvPicPr>
          <p:blipFill>
            <a:blip r:embed="rId6"/>
            <a:stretch>
              <a:fillRect/>
            </a:stretch>
          </p:blipFill>
          <p:spPr>
            <a:xfrm>
              <a:off x="4487821" y="2990158"/>
              <a:ext cx="1217676" cy="1556390"/>
            </a:xfrm>
            <a:prstGeom prst="rect">
              <a:avLst/>
            </a:prstGeom>
          </p:spPr>
        </p:pic>
        <p:pic>
          <p:nvPicPr>
            <p:cNvPr id="22" name="Picture 21" descr="Logo&#10;&#10;Description automatically generated">
              <a:extLst>
                <a:ext uri="{FF2B5EF4-FFF2-40B4-BE49-F238E27FC236}">
                  <a16:creationId xmlns:a16="http://schemas.microsoft.com/office/drawing/2014/main" id="{E99B2AFE-9B66-4334-AB13-BFD86C4D2FC7}"/>
                </a:ext>
              </a:extLst>
            </p:cNvPr>
            <p:cNvPicPr>
              <a:picLocks noChangeAspect="1"/>
            </p:cNvPicPr>
            <p:nvPr/>
          </p:nvPicPr>
          <p:blipFill>
            <a:blip r:embed="rId7"/>
            <a:stretch>
              <a:fillRect/>
            </a:stretch>
          </p:blipFill>
          <p:spPr>
            <a:xfrm>
              <a:off x="5704328" y="2990157"/>
              <a:ext cx="1217677" cy="1556391"/>
            </a:xfrm>
            <a:prstGeom prst="rect">
              <a:avLst/>
            </a:prstGeom>
          </p:spPr>
        </p:pic>
        <p:pic>
          <p:nvPicPr>
            <p:cNvPr id="23" name="Picture 22" descr="Logo&#10;&#10;Description automatically generated with low confidence">
              <a:extLst>
                <a:ext uri="{FF2B5EF4-FFF2-40B4-BE49-F238E27FC236}">
                  <a16:creationId xmlns:a16="http://schemas.microsoft.com/office/drawing/2014/main" id="{528DE2B1-6521-4CCC-B78C-0FA04CBA8CE7}"/>
                </a:ext>
              </a:extLst>
            </p:cNvPr>
            <p:cNvPicPr>
              <a:picLocks noChangeAspect="1"/>
            </p:cNvPicPr>
            <p:nvPr/>
          </p:nvPicPr>
          <p:blipFill>
            <a:blip r:embed="rId8"/>
            <a:stretch>
              <a:fillRect/>
            </a:stretch>
          </p:blipFill>
          <p:spPr>
            <a:xfrm>
              <a:off x="6920614" y="2990157"/>
              <a:ext cx="1217676" cy="1556390"/>
            </a:xfrm>
            <a:prstGeom prst="rect">
              <a:avLst/>
            </a:prstGeom>
          </p:spPr>
        </p:pic>
      </p:grpSp>
      <p:sp>
        <p:nvSpPr>
          <p:cNvPr id="24" name="TextBox 23">
            <a:extLst>
              <a:ext uri="{FF2B5EF4-FFF2-40B4-BE49-F238E27FC236}">
                <a16:creationId xmlns:a16="http://schemas.microsoft.com/office/drawing/2014/main" id="{6AAC798A-A57C-43B7-AFC9-D63B5B904601}"/>
              </a:ext>
            </a:extLst>
          </p:cNvPr>
          <p:cNvSpPr txBox="1"/>
          <p:nvPr/>
        </p:nvSpPr>
        <p:spPr>
          <a:xfrm>
            <a:off x="4604009" y="5476185"/>
            <a:ext cx="3587618" cy="307777"/>
          </a:xfrm>
          <a:prstGeom prst="rect">
            <a:avLst/>
          </a:prstGeom>
          <a:noFill/>
        </p:spPr>
        <p:txBody>
          <a:bodyPr wrap="square">
            <a:spAutoFit/>
          </a:bodyPr>
          <a:lstStyle/>
          <a:p>
            <a:pPr algn="ctr"/>
            <a:r>
              <a:rPr lang="en-US" b="1" dirty="0">
                <a:latin typeface="Fira Sans Extra Condensed" panose="020B0503050000020004" pitchFamily="34" charset="0"/>
                <a:ea typeface="Roboto" panose="02000000000000000000" pitchFamily="2" charset="0"/>
              </a:rPr>
              <a:t>Singapore’s Pillars of Total </a:t>
            </a:r>
            <a:r>
              <a:rPr lang="en-US" b="1" dirty="0" err="1">
                <a:latin typeface="Fira Sans Extra Condensed" panose="020B0503050000020004" pitchFamily="34" charset="0"/>
                <a:ea typeface="Roboto" panose="02000000000000000000" pitchFamily="2" charset="0"/>
              </a:rPr>
              <a:t>Defence</a:t>
            </a:r>
            <a:endParaRPr lang="en-SG"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3272957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flipH="1">
            <a:off x="-609600" y="-127000"/>
            <a:ext cx="4318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177800" y="-127000"/>
            <a:ext cx="94996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pic>
        <p:nvPicPr>
          <p:cNvPr id="11" name="Picture 10">
            <a:extLst>
              <a:ext uri="{FF2B5EF4-FFF2-40B4-BE49-F238E27FC236}">
                <a16:creationId xmlns:a16="http://schemas.microsoft.com/office/drawing/2014/main" id="{67DF2E60-2B5F-41B8-BF31-5F3609D4E5AC}"/>
              </a:ext>
            </a:extLst>
          </p:cNvPr>
          <p:cNvPicPr>
            <a:picLocks noChangeAspect="1"/>
          </p:cNvPicPr>
          <p:nvPr/>
        </p:nvPicPr>
        <p:blipFill>
          <a:blip r:embed="rId2"/>
          <a:stretch>
            <a:fillRect/>
          </a:stretch>
        </p:blipFill>
        <p:spPr>
          <a:xfrm>
            <a:off x="11597168" y="3198753"/>
            <a:ext cx="3743847" cy="1467055"/>
          </a:xfrm>
          <a:prstGeom prst="rect">
            <a:avLst/>
          </a:prstGeom>
        </p:spPr>
      </p:pic>
      <p:sp>
        <p:nvSpPr>
          <p:cNvPr id="12" name="TextBox 11">
            <a:extLst>
              <a:ext uri="{FF2B5EF4-FFF2-40B4-BE49-F238E27FC236}">
                <a16:creationId xmlns:a16="http://schemas.microsoft.com/office/drawing/2014/main" id="{753598BC-C962-40B2-8F0F-B205701F53C6}"/>
              </a:ext>
            </a:extLst>
          </p:cNvPr>
          <p:cNvSpPr txBox="1"/>
          <p:nvPr/>
        </p:nvSpPr>
        <p:spPr>
          <a:xfrm>
            <a:off x="867151" y="1027212"/>
            <a:ext cx="3587618"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motive to determine goal of terrorists</a:t>
            </a:r>
            <a:endParaRPr lang="en-SG" b="1" dirty="0">
              <a:latin typeface="Fira Sans Extra Condensed" panose="020B0503050000020004" pitchFamily="34" charset="0"/>
              <a:ea typeface="Roboto" panose="02000000000000000000" pitchFamily="2" charset="0"/>
            </a:endParaRPr>
          </a:p>
        </p:txBody>
      </p:sp>
      <p:sp>
        <p:nvSpPr>
          <p:cNvPr id="14" name="TextBox 13">
            <a:extLst>
              <a:ext uri="{FF2B5EF4-FFF2-40B4-BE49-F238E27FC236}">
                <a16:creationId xmlns:a16="http://schemas.microsoft.com/office/drawing/2014/main" id="{4D9CE23C-210F-4C0B-9727-1915E7ACE213}"/>
              </a:ext>
            </a:extLst>
          </p:cNvPr>
          <p:cNvSpPr txBox="1"/>
          <p:nvPr/>
        </p:nvSpPr>
        <p:spPr>
          <a:xfrm>
            <a:off x="867151" y="1527599"/>
            <a:ext cx="4183167" cy="1015663"/>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Targeting the motives that are the most harmful and common would serve to reduce the number of successful terror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Terrorists will not have reason to attack</a:t>
            </a:r>
            <a:endParaRPr lang="en-SG" sz="1200" dirty="0">
              <a:latin typeface="Roboto" panose="02000000000000000000" pitchFamily="2" charset="0"/>
              <a:ea typeface="Roboto" panose="02000000000000000000" pitchFamily="2" charset="0"/>
            </a:endParaRPr>
          </a:p>
        </p:txBody>
      </p:sp>
      <p:sp>
        <p:nvSpPr>
          <p:cNvPr id="17" name="Rectangle 16">
            <a:extLst>
              <a:ext uri="{FF2B5EF4-FFF2-40B4-BE49-F238E27FC236}">
                <a16:creationId xmlns:a16="http://schemas.microsoft.com/office/drawing/2014/main" id="{3F7ECC94-B319-4507-B348-1F70731111FA}"/>
              </a:ext>
            </a:extLst>
          </p:cNvPr>
          <p:cNvSpPr/>
          <p:nvPr/>
        </p:nvSpPr>
        <p:spPr>
          <a:xfrm>
            <a:off x="11942396" y="4316907"/>
            <a:ext cx="1341804" cy="18228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1" name="TextBox 20">
            <a:extLst>
              <a:ext uri="{FF2B5EF4-FFF2-40B4-BE49-F238E27FC236}">
                <a16:creationId xmlns:a16="http://schemas.microsoft.com/office/drawing/2014/main" id="{EBBCF45F-5B59-4711-A99C-2B8604AEB0E0}"/>
              </a:ext>
            </a:extLst>
          </p:cNvPr>
          <p:cNvSpPr txBox="1"/>
          <p:nvPr/>
        </p:nvSpPr>
        <p:spPr>
          <a:xfrm>
            <a:off x="9467850" y="4269549"/>
            <a:ext cx="2129319"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Ethical education in schools</a:t>
            </a:r>
            <a:endParaRPr lang="en-SG" sz="1200" dirty="0">
              <a:solidFill>
                <a:schemeClr val="accent4"/>
              </a:solidFill>
              <a:latin typeface="Roboto" panose="02000000000000000000" pitchFamily="2" charset="0"/>
              <a:ea typeface="Roboto" panose="02000000000000000000" pitchFamily="2" charset="0"/>
            </a:endParaRPr>
          </a:p>
        </p:txBody>
      </p:sp>
      <p:grpSp>
        <p:nvGrpSpPr>
          <p:cNvPr id="22" name="Group 21">
            <a:extLst>
              <a:ext uri="{FF2B5EF4-FFF2-40B4-BE49-F238E27FC236}">
                <a16:creationId xmlns:a16="http://schemas.microsoft.com/office/drawing/2014/main" id="{F895754E-B3D0-481E-A9D1-5C79CC47DD04}"/>
              </a:ext>
            </a:extLst>
          </p:cNvPr>
          <p:cNvGrpSpPr/>
          <p:nvPr/>
        </p:nvGrpSpPr>
        <p:grpSpPr>
          <a:xfrm>
            <a:off x="921056" y="2851657"/>
            <a:ext cx="7301886" cy="1556391"/>
            <a:chOff x="836404" y="2990157"/>
            <a:chExt cx="7301886" cy="1556391"/>
          </a:xfrm>
        </p:grpSpPr>
        <p:pic>
          <p:nvPicPr>
            <p:cNvPr id="3" name="Picture 2" descr="A picture containing logo&#10;&#10;Description automatically generated">
              <a:extLst>
                <a:ext uri="{FF2B5EF4-FFF2-40B4-BE49-F238E27FC236}">
                  <a16:creationId xmlns:a16="http://schemas.microsoft.com/office/drawing/2014/main" id="{8F3E6067-2F9D-4256-AEA3-0CBB22C6E7FF}"/>
                </a:ext>
              </a:extLst>
            </p:cNvPr>
            <p:cNvPicPr>
              <a:picLocks noChangeAspect="1"/>
            </p:cNvPicPr>
            <p:nvPr/>
          </p:nvPicPr>
          <p:blipFill>
            <a:blip r:embed="rId3"/>
            <a:stretch>
              <a:fillRect/>
            </a:stretch>
          </p:blipFill>
          <p:spPr>
            <a:xfrm>
              <a:off x="836404" y="2990159"/>
              <a:ext cx="1217675" cy="1556388"/>
            </a:xfrm>
            <a:prstGeom prst="rect">
              <a:avLst/>
            </a:prstGeom>
          </p:spPr>
        </p:pic>
        <p:pic>
          <p:nvPicPr>
            <p:cNvPr id="6" name="Picture 5" descr="Logo&#10;&#10;Description automatically generated">
              <a:extLst>
                <a:ext uri="{FF2B5EF4-FFF2-40B4-BE49-F238E27FC236}">
                  <a16:creationId xmlns:a16="http://schemas.microsoft.com/office/drawing/2014/main" id="{26907BBA-75F9-4022-B33B-E9DFBD08B545}"/>
                </a:ext>
              </a:extLst>
            </p:cNvPr>
            <p:cNvPicPr>
              <a:picLocks noChangeAspect="1"/>
            </p:cNvPicPr>
            <p:nvPr/>
          </p:nvPicPr>
          <p:blipFill>
            <a:blip r:embed="rId4"/>
            <a:stretch>
              <a:fillRect/>
            </a:stretch>
          </p:blipFill>
          <p:spPr>
            <a:xfrm>
              <a:off x="2053385" y="2990158"/>
              <a:ext cx="1217675" cy="1556389"/>
            </a:xfrm>
            <a:prstGeom prst="rect">
              <a:avLst/>
            </a:prstGeom>
          </p:spPr>
        </p:pic>
        <p:pic>
          <p:nvPicPr>
            <p:cNvPr id="8" name="Picture 7" descr="Logo, company name&#10;&#10;Description automatically generated">
              <a:extLst>
                <a:ext uri="{FF2B5EF4-FFF2-40B4-BE49-F238E27FC236}">
                  <a16:creationId xmlns:a16="http://schemas.microsoft.com/office/drawing/2014/main" id="{18C69421-4555-4D05-BD43-41CACFEE3D1A}"/>
                </a:ext>
              </a:extLst>
            </p:cNvPr>
            <p:cNvPicPr>
              <a:picLocks noChangeAspect="1"/>
            </p:cNvPicPr>
            <p:nvPr/>
          </p:nvPicPr>
          <p:blipFill>
            <a:blip r:embed="rId5"/>
            <a:stretch>
              <a:fillRect/>
            </a:stretch>
          </p:blipFill>
          <p:spPr>
            <a:xfrm>
              <a:off x="3270366" y="2990159"/>
              <a:ext cx="1217675" cy="1556389"/>
            </a:xfrm>
            <a:prstGeom prst="rect">
              <a:avLst/>
            </a:prstGeom>
          </p:spPr>
        </p:pic>
        <p:pic>
          <p:nvPicPr>
            <p:cNvPr id="10" name="Picture 9" descr="Logo&#10;&#10;Description automatically generated">
              <a:extLst>
                <a:ext uri="{FF2B5EF4-FFF2-40B4-BE49-F238E27FC236}">
                  <a16:creationId xmlns:a16="http://schemas.microsoft.com/office/drawing/2014/main" id="{915C70FF-4A5E-469C-89B4-6D77AAE7FD76}"/>
                </a:ext>
              </a:extLst>
            </p:cNvPr>
            <p:cNvPicPr>
              <a:picLocks noChangeAspect="1"/>
            </p:cNvPicPr>
            <p:nvPr/>
          </p:nvPicPr>
          <p:blipFill>
            <a:blip r:embed="rId6"/>
            <a:stretch>
              <a:fillRect/>
            </a:stretch>
          </p:blipFill>
          <p:spPr>
            <a:xfrm>
              <a:off x="4487821" y="2990158"/>
              <a:ext cx="1217676" cy="1556390"/>
            </a:xfrm>
            <a:prstGeom prst="rect">
              <a:avLst/>
            </a:prstGeom>
          </p:spPr>
        </p:pic>
        <p:pic>
          <p:nvPicPr>
            <p:cNvPr id="18" name="Picture 17" descr="Logo&#10;&#10;Description automatically generated">
              <a:extLst>
                <a:ext uri="{FF2B5EF4-FFF2-40B4-BE49-F238E27FC236}">
                  <a16:creationId xmlns:a16="http://schemas.microsoft.com/office/drawing/2014/main" id="{9759AA71-2CA9-4099-86F1-A7F150ECE0F8}"/>
                </a:ext>
              </a:extLst>
            </p:cNvPr>
            <p:cNvPicPr>
              <a:picLocks noChangeAspect="1"/>
            </p:cNvPicPr>
            <p:nvPr/>
          </p:nvPicPr>
          <p:blipFill>
            <a:blip r:embed="rId7"/>
            <a:stretch>
              <a:fillRect/>
            </a:stretch>
          </p:blipFill>
          <p:spPr>
            <a:xfrm>
              <a:off x="5704328" y="2990157"/>
              <a:ext cx="1217677" cy="1556391"/>
            </a:xfrm>
            <a:prstGeom prst="rect">
              <a:avLst/>
            </a:prstGeom>
          </p:spPr>
        </p:pic>
        <p:pic>
          <p:nvPicPr>
            <p:cNvPr id="20" name="Picture 19" descr="Logo&#10;&#10;Description automatically generated with low confidence">
              <a:extLst>
                <a:ext uri="{FF2B5EF4-FFF2-40B4-BE49-F238E27FC236}">
                  <a16:creationId xmlns:a16="http://schemas.microsoft.com/office/drawing/2014/main" id="{0882F178-314B-45BF-A031-870DAD4CDFE7}"/>
                </a:ext>
              </a:extLst>
            </p:cNvPr>
            <p:cNvPicPr>
              <a:picLocks noChangeAspect="1"/>
            </p:cNvPicPr>
            <p:nvPr/>
          </p:nvPicPr>
          <p:blipFill>
            <a:blip r:embed="rId8"/>
            <a:stretch>
              <a:fillRect/>
            </a:stretch>
          </p:blipFill>
          <p:spPr>
            <a:xfrm>
              <a:off x="6920614" y="2990157"/>
              <a:ext cx="1217676" cy="1556390"/>
            </a:xfrm>
            <a:prstGeom prst="rect">
              <a:avLst/>
            </a:prstGeom>
          </p:spPr>
        </p:pic>
      </p:grpSp>
      <p:sp>
        <p:nvSpPr>
          <p:cNvPr id="23" name="TextBox 22">
            <a:extLst>
              <a:ext uri="{FF2B5EF4-FFF2-40B4-BE49-F238E27FC236}">
                <a16:creationId xmlns:a16="http://schemas.microsoft.com/office/drawing/2014/main" id="{AF249303-EBA8-4387-955C-0342D6DD226D}"/>
              </a:ext>
            </a:extLst>
          </p:cNvPr>
          <p:cNvSpPr txBox="1"/>
          <p:nvPr/>
        </p:nvSpPr>
        <p:spPr>
          <a:xfrm>
            <a:off x="4604009" y="2496858"/>
            <a:ext cx="3587618" cy="307777"/>
          </a:xfrm>
          <a:prstGeom prst="rect">
            <a:avLst/>
          </a:prstGeom>
          <a:noFill/>
        </p:spPr>
        <p:txBody>
          <a:bodyPr wrap="square">
            <a:spAutoFit/>
          </a:bodyPr>
          <a:lstStyle/>
          <a:p>
            <a:pPr algn="ctr"/>
            <a:r>
              <a:rPr lang="en-US" b="1" dirty="0">
                <a:latin typeface="Fira Sans Extra Condensed" panose="020B0503050000020004" pitchFamily="34" charset="0"/>
                <a:ea typeface="Roboto" panose="02000000000000000000" pitchFamily="2" charset="0"/>
              </a:rPr>
              <a:t>Singapore’s Pillars of Total </a:t>
            </a:r>
            <a:r>
              <a:rPr lang="en-US" b="1" dirty="0" err="1">
                <a:latin typeface="Fira Sans Extra Condensed" panose="020B0503050000020004" pitchFamily="34" charset="0"/>
                <a:ea typeface="Roboto" panose="02000000000000000000" pitchFamily="2" charset="0"/>
              </a:rPr>
              <a:t>Defence</a:t>
            </a:r>
            <a:endParaRPr lang="en-SG" b="1" dirty="0">
              <a:latin typeface="Fira Sans Extra Condensed" panose="020B0503050000020004" pitchFamily="34" charset="0"/>
              <a:ea typeface="Roboto" panose="02000000000000000000" pitchFamily="2" charset="0"/>
            </a:endParaRPr>
          </a:p>
        </p:txBody>
      </p:sp>
      <p:pic>
        <p:nvPicPr>
          <p:cNvPr id="24" name="Picture 23">
            <a:extLst>
              <a:ext uri="{FF2B5EF4-FFF2-40B4-BE49-F238E27FC236}">
                <a16:creationId xmlns:a16="http://schemas.microsoft.com/office/drawing/2014/main" id="{D2D833BB-85DA-4F0A-9B72-EE5D62CA6FD6}"/>
              </a:ext>
            </a:extLst>
          </p:cNvPr>
          <p:cNvPicPr>
            <a:picLocks noChangeAspect="1"/>
          </p:cNvPicPr>
          <p:nvPr/>
        </p:nvPicPr>
        <p:blipFill>
          <a:blip r:embed="rId9"/>
          <a:stretch>
            <a:fillRect/>
          </a:stretch>
        </p:blipFill>
        <p:spPr>
          <a:xfrm rot="900000">
            <a:off x="9719221" y="-1959877"/>
            <a:ext cx="2309360" cy="1362263"/>
          </a:xfrm>
          <a:prstGeom prst="rect">
            <a:avLst/>
          </a:prstGeom>
          <a:ln w="28575">
            <a:solidFill>
              <a:schemeClr val="tx1"/>
            </a:solidFill>
          </a:ln>
        </p:spPr>
      </p:pic>
      <p:pic>
        <p:nvPicPr>
          <p:cNvPr id="25" name="Picture 24">
            <a:extLst>
              <a:ext uri="{FF2B5EF4-FFF2-40B4-BE49-F238E27FC236}">
                <a16:creationId xmlns:a16="http://schemas.microsoft.com/office/drawing/2014/main" id="{4395D8C3-8258-47A0-9A79-DAB04CBEC2E3}"/>
              </a:ext>
            </a:extLst>
          </p:cNvPr>
          <p:cNvPicPr>
            <a:picLocks noChangeAspect="1"/>
          </p:cNvPicPr>
          <p:nvPr/>
        </p:nvPicPr>
        <p:blipFill>
          <a:blip r:embed="rId10"/>
          <a:stretch>
            <a:fillRect/>
          </a:stretch>
        </p:blipFill>
        <p:spPr>
          <a:xfrm rot="20700000">
            <a:off x="-3037302" y="-2024961"/>
            <a:ext cx="2281230" cy="1432180"/>
          </a:xfrm>
          <a:prstGeom prst="rect">
            <a:avLst/>
          </a:prstGeom>
          <a:ln w="28575">
            <a:solidFill>
              <a:schemeClr val="tx1"/>
            </a:solidFill>
          </a:ln>
        </p:spPr>
      </p:pic>
      <p:pic>
        <p:nvPicPr>
          <p:cNvPr id="27" name="Picture 26" descr="A person with a beard and a turban&#10;&#10;Description automatically generated with medium confidence">
            <a:extLst>
              <a:ext uri="{FF2B5EF4-FFF2-40B4-BE49-F238E27FC236}">
                <a16:creationId xmlns:a16="http://schemas.microsoft.com/office/drawing/2014/main" id="{776387A6-B7D7-424A-A453-C038C71B3A47}"/>
              </a:ext>
            </a:extLst>
          </p:cNvPr>
          <p:cNvPicPr>
            <a:picLocks noChangeAspect="1"/>
          </p:cNvPicPr>
          <p:nvPr/>
        </p:nvPicPr>
        <p:blipFill>
          <a:blip r:embed="rId11"/>
          <a:stretch>
            <a:fillRect/>
          </a:stretch>
        </p:blipFill>
        <p:spPr>
          <a:xfrm rot="20700000">
            <a:off x="9853910" y="5831631"/>
            <a:ext cx="1640788" cy="2315044"/>
          </a:xfrm>
          <a:prstGeom prst="rect">
            <a:avLst/>
          </a:prstGeom>
          <a:ln w="28575">
            <a:solidFill>
              <a:schemeClr val="tx1"/>
            </a:solidFill>
          </a:ln>
        </p:spPr>
      </p:pic>
      <p:pic>
        <p:nvPicPr>
          <p:cNvPr id="28" name="!!Picture 25" descr="A screenshot of a video game&#10;&#10;Description automatically generated with medium confidence">
            <a:extLst>
              <a:ext uri="{FF2B5EF4-FFF2-40B4-BE49-F238E27FC236}">
                <a16:creationId xmlns:a16="http://schemas.microsoft.com/office/drawing/2014/main" id="{1A667FE3-C91F-4468-A7B5-B0E4276437B2}"/>
              </a:ext>
            </a:extLst>
          </p:cNvPr>
          <p:cNvPicPr>
            <a:picLocks noChangeAspect="1"/>
          </p:cNvPicPr>
          <p:nvPr/>
        </p:nvPicPr>
        <p:blipFill rotWithShape="1">
          <a:blip r:embed="rId12"/>
          <a:srcRect l="27848" r="41007"/>
          <a:stretch/>
        </p:blipFill>
        <p:spPr>
          <a:xfrm rot="900000">
            <a:off x="-3417037" y="5455483"/>
            <a:ext cx="2633462" cy="1691073"/>
          </a:xfrm>
          <a:prstGeom prst="rect">
            <a:avLst/>
          </a:prstGeom>
          <a:ln w="28575">
            <a:solidFill>
              <a:schemeClr val="tx1"/>
            </a:solidFill>
          </a:ln>
        </p:spPr>
      </p:pic>
    </p:spTree>
    <p:extLst>
      <p:ext uri="{BB962C8B-B14F-4D97-AF65-F5344CB8AC3E}">
        <p14:creationId xmlns:p14="http://schemas.microsoft.com/office/powerpoint/2010/main" val="40036714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902B827A-6BF3-4249-AE02-7D7F2CA87BB0}"/>
              </a:ext>
            </a:extLst>
          </p:cNvPr>
          <p:cNvSpPr txBox="1"/>
          <p:nvPr/>
        </p:nvSpPr>
        <p:spPr>
          <a:xfrm>
            <a:off x="546100" y="2340917"/>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Thank you</a:t>
            </a:r>
            <a:endParaRPr lang="en-SG" sz="2400" b="1" dirty="0">
              <a:latin typeface="Fira Sans Extra Condensed" panose="020B0503050000020004" pitchFamily="34" charset="0"/>
              <a:ea typeface="Roboto" panose="02000000000000000000" pitchFamily="2" charset="0"/>
            </a:endParaRPr>
          </a:p>
        </p:txBody>
      </p:sp>
      <p:pic>
        <p:nvPicPr>
          <p:cNvPr id="19" name="Picture 18">
            <a:extLst>
              <a:ext uri="{FF2B5EF4-FFF2-40B4-BE49-F238E27FC236}">
                <a16:creationId xmlns:a16="http://schemas.microsoft.com/office/drawing/2014/main" id="{0DF7FC7A-59C8-47E9-982F-FCA9E84D4CDB}"/>
              </a:ext>
            </a:extLst>
          </p:cNvPr>
          <p:cNvPicPr>
            <a:picLocks noChangeAspect="1"/>
          </p:cNvPicPr>
          <p:nvPr/>
        </p:nvPicPr>
        <p:blipFill>
          <a:blip r:embed="rId2"/>
          <a:stretch>
            <a:fillRect/>
          </a:stretch>
        </p:blipFill>
        <p:spPr>
          <a:xfrm rot="900000">
            <a:off x="6524615" y="347686"/>
            <a:ext cx="2309360" cy="1362263"/>
          </a:xfrm>
          <a:prstGeom prst="rect">
            <a:avLst/>
          </a:prstGeom>
          <a:ln w="28575">
            <a:solidFill>
              <a:schemeClr val="tx1"/>
            </a:solidFill>
          </a:ln>
        </p:spPr>
      </p:pic>
      <p:pic>
        <p:nvPicPr>
          <p:cNvPr id="24" name="Picture 23">
            <a:extLst>
              <a:ext uri="{FF2B5EF4-FFF2-40B4-BE49-F238E27FC236}">
                <a16:creationId xmlns:a16="http://schemas.microsoft.com/office/drawing/2014/main" id="{3C26E9E5-6923-4209-8A41-D1D843323AD4}"/>
              </a:ext>
            </a:extLst>
          </p:cNvPr>
          <p:cNvPicPr>
            <a:picLocks noChangeAspect="1"/>
          </p:cNvPicPr>
          <p:nvPr/>
        </p:nvPicPr>
        <p:blipFill>
          <a:blip r:embed="rId3"/>
          <a:stretch>
            <a:fillRect/>
          </a:stretch>
        </p:blipFill>
        <p:spPr>
          <a:xfrm rot="20700000">
            <a:off x="328630" y="342854"/>
            <a:ext cx="2281230" cy="1432180"/>
          </a:xfrm>
          <a:prstGeom prst="rect">
            <a:avLst/>
          </a:prstGeom>
          <a:ln w="28575">
            <a:solidFill>
              <a:schemeClr val="tx1"/>
            </a:solidFill>
          </a:ln>
        </p:spPr>
      </p:pic>
      <p:pic>
        <p:nvPicPr>
          <p:cNvPr id="4" name="Picture 3" descr="A person with a beard and a turban&#10;&#10;Description automatically generated with medium confidence">
            <a:extLst>
              <a:ext uri="{FF2B5EF4-FFF2-40B4-BE49-F238E27FC236}">
                <a16:creationId xmlns:a16="http://schemas.microsoft.com/office/drawing/2014/main" id="{E10FADE2-066C-46AC-9B39-BDE883995E41}"/>
              </a:ext>
            </a:extLst>
          </p:cNvPr>
          <p:cNvPicPr>
            <a:picLocks noChangeAspect="1"/>
          </p:cNvPicPr>
          <p:nvPr/>
        </p:nvPicPr>
        <p:blipFill>
          <a:blip r:embed="rId4"/>
          <a:stretch>
            <a:fillRect/>
          </a:stretch>
        </p:blipFill>
        <p:spPr>
          <a:xfrm rot="20700000">
            <a:off x="7058500" y="2583522"/>
            <a:ext cx="1640788" cy="2315044"/>
          </a:xfrm>
          <a:prstGeom prst="rect">
            <a:avLst/>
          </a:prstGeom>
          <a:ln w="28575">
            <a:solidFill>
              <a:schemeClr val="tx1"/>
            </a:solidFill>
          </a:ln>
        </p:spPr>
      </p:pic>
      <p:pic>
        <p:nvPicPr>
          <p:cNvPr id="26" name="!!Picture 25" descr="A screenshot of a video game&#10;&#10;Description automatically generated with medium confidence">
            <a:extLst>
              <a:ext uri="{FF2B5EF4-FFF2-40B4-BE49-F238E27FC236}">
                <a16:creationId xmlns:a16="http://schemas.microsoft.com/office/drawing/2014/main" id="{281BA8B4-6717-4460-8B67-634CE5F173A0}"/>
              </a:ext>
            </a:extLst>
          </p:cNvPr>
          <p:cNvPicPr>
            <a:picLocks noChangeAspect="1"/>
          </p:cNvPicPr>
          <p:nvPr/>
        </p:nvPicPr>
        <p:blipFill rotWithShape="1">
          <a:blip r:embed="rId5"/>
          <a:srcRect l="27848" r="41007"/>
          <a:stretch/>
        </p:blipFill>
        <p:spPr>
          <a:xfrm rot="900000">
            <a:off x="356131" y="3068400"/>
            <a:ext cx="2633462" cy="1691073"/>
          </a:xfrm>
          <a:prstGeom prst="rect">
            <a:avLst/>
          </a:prstGeom>
          <a:ln w="28575">
            <a:solidFill>
              <a:schemeClr val="tx1"/>
            </a:solidFill>
          </a:ln>
        </p:spPr>
      </p:pic>
    </p:spTree>
    <p:extLst>
      <p:ext uri="{BB962C8B-B14F-4D97-AF65-F5344CB8AC3E}">
        <p14:creationId xmlns:p14="http://schemas.microsoft.com/office/powerpoint/2010/main" val="8416969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58;p15">
            <a:extLst>
              <a:ext uri="{FF2B5EF4-FFF2-40B4-BE49-F238E27FC236}">
                <a16:creationId xmlns:a16="http://schemas.microsoft.com/office/drawing/2014/main" id="{83C04849-E97D-436F-9A17-CA9BD4FB92E1}"/>
              </a:ext>
            </a:extLst>
          </p:cNvPr>
          <p:cNvSpPr txBox="1">
            <a:spLocks/>
          </p:cNvSpPr>
          <p:nvPr/>
        </p:nvSpPr>
        <p:spPr>
          <a:xfrm>
            <a:off x="915683"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The dataset</a:t>
            </a:r>
          </a:p>
        </p:txBody>
      </p:sp>
      <p:sp>
        <p:nvSpPr>
          <p:cNvPr id="7" name="Google Shape;58;p15">
            <a:extLst>
              <a:ext uri="{FF2B5EF4-FFF2-40B4-BE49-F238E27FC236}">
                <a16:creationId xmlns:a16="http://schemas.microsoft.com/office/drawing/2014/main" id="{890842B3-8D4C-466A-A8AB-0366A4BC0610}"/>
              </a:ext>
            </a:extLst>
          </p:cNvPr>
          <p:cNvSpPr txBox="1">
            <a:spLocks/>
          </p:cNvSpPr>
          <p:nvPr/>
        </p:nvSpPr>
        <p:spPr>
          <a:xfrm>
            <a:off x="5391332"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EDA</a:t>
            </a:r>
          </a:p>
        </p:txBody>
      </p:sp>
      <p:grpSp>
        <p:nvGrpSpPr>
          <p:cNvPr id="8" name="Group 7">
            <a:extLst>
              <a:ext uri="{FF2B5EF4-FFF2-40B4-BE49-F238E27FC236}">
                <a16:creationId xmlns:a16="http://schemas.microsoft.com/office/drawing/2014/main" id="{C9E960C1-A946-4E6C-A2EC-D9976A03E461}"/>
              </a:ext>
            </a:extLst>
          </p:cNvPr>
          <p:cNvGrpSpPr/>
          <p:nvPr/>
        </p:nvGrpSpPr>
        <p:grpSpPr>
          <a:xfrm>
            <a:off x="1982299" y="447675"/>
            <a:ext cx="884624" cy="1010750"/>
            <a:chOff x="9094456" y="1066192"/>
            <a:chExt cx="427164" cy="488067"/>
          </a:xfrm>
          <a:solidFill>
            <a:schemeClr val="bg1"/>
          </a:solidFill>
        </p:grpSpPr>
        <p:sp>
          <p:nvSpPr>
            <p:cNvPr id="9" name="AutoShape 48">
              <a:extLst>
                <a:ext uri="{FF2B5EF4-FFF2-40B4-BE49-F238E27FC236}">
                  <a16:creationId xmlns:a16="http://schemas.microsoft.com/office/drawing/2014/main" id="{43F8A5ED-89E4-4FD2-A7CC-43569A70FBCA}"/>
                </a:ext>
              </a:extLst>
            </p:cNvPr>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9">
              <a:extLst>
                <a:ext uri="{FF2B5EF4-FFF2-40B4-BE49-F238E27FC236}">
                  <a16:creationId xmlns:a16="http://schemas.microsoft.com/office/drawing/2014/main" id="{DF590F75-F414-438C-A64B-39F0A79462BB}"/>
                </a:ext>
              </a:extLst>
            </p:cNvPr>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AutoShape 50">
              <a:extLst>
                <a:ext uri="{FF2B5EF4-FFF2-40B4-BE49-F238E27FC236}">
                  <a16:creationId xmlns:a16="http://schemas.microsoft.com/office/drawing/2014/main" id="{D266276D-0B75-48FD-8415-D0FBF8591D20}"/>
                </a:ext>
              </a:extLst>
            </p:cNvPr>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AutoShape 51">
              <a:extLst>
                <a:ext uri="{FF2B5EF4-FFF2-40B4-BE49-F238E27FC236}">
                  <a16:creationId xmlns:a16="http://schemas.microsoft.com/office/drawing/2014/main" id="{39F87EAE-0C5C-429B-BDB1-86E18FA2BE2E}"/>
                </a:ext>
              </a:extLst>
            </p:cNvPr>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754BC01A-FDC5-401A-B76C-500C809796A4}"/>
              </a:ext>
            </a:extLst>
          </p:cNvPr>
          <p:cNvGrpSpPr/>
          <p:nvPr/>
        </p:nvGrpSpPr>
        <p:grpSpPr>
          <a:xfrm>
            <a:off x="6202605" y="442864"/>
            <a:ext cx="1010750" cy="1010750"/>
            <a:chOff x="3141697" y="1071199"/>
            <a:chExt cx="488067" cy="488067"/>
          </a:xfrm>
          <a:solidFill>
            <a:schemeClr val="bg1"/>
          </a:solidFill>
        </p:grpSpPr>
        <p:sp>
          <p:nvSpPr>
            <p:cNvPr id="14" name="AutoShape 126">
              <a:extLst>
                <a:ext uri="{FF2B5EF4-FFF2-40B4-BE49-F238E27FC236}">
                  <a16:creationId xmlns:a16="http://schemas.microsoft.com/office/drawing/2014/main" id="{65FCFD3B-EC91-4D8F-BFF8-7CC286AAF9FF}"/>
                </a:ext>
              </a:extLst>
            </p:cNvPr>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AutoShape 127">
              <a:extLst>
                <a:ext uri="{FF2B5EF4-FFF2-40B4-BE49-F238E27FC236}">
                  <a16:creationId xmlns:a16="http://schemas.microsoft.com/office/drawing/2014/main" id="{4C0AAABE-E0C7-4D86-8695-1D6E60340658}"/>
                </a:ext>
              </a:extLst>
            </p:cNvPr>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2" name="Google Shape;58;p15">
            <a:extLst>
              <a:ext uri="{FF2B5EF4-FFF2-40B4-BE49-F238E27FC236}">
                <a16:creationId xmlns:a16="http://schemas.microsoft.com/office/drawing/2014/main" id="{E7B96C59-0104-4E5B-8B5D-99522F9EE28D}"/>
              </a:ext>
            </a:extLst>
          </p:cNvPr>
          <p:cNvSpPr txBox="1">
            <a:spLocks/>
          </p:cNvSpPr>
          <p:nvPr/>
        </p:nvSpPr>
        <p:spPr>
          <a:xfrm>
            <a:off x="534738" y="3821395"/>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Machine Learning</a:t>
            </a:r>
          </a:p>
        </p:txBody>
      </p:sp>
      <p:grpSp>
        <p:nvGrpSpPr>
          <p:cNvPr id="28" name="Group 27">
            <a:extLst>
              <a:ext uri="{FF2B5EF4-FFF2-40B4-BE49-F238E27FC236}">
                <a16:creationId xmlns:a16="http://schemas.microsoft.com/office/drawing/2014/main" id="{E158D141-B19F-43FF-BB40-4C884A0DFD4D}"/>
              </a:ext>
            </a:extLst>
          </p:cNvPr>
          <p:cNvGrpSpPr/>
          <p:nvPr/>
        </p:nvGrpSpPr>
        <p:grpSpPr>
          <a:xfrm>
            <a:off x="1893272" y="2650932"/>
            <a:ext cx="1072259" cy="1221776"/>
            <a:chOff x="8196263" y="4981575"/>
            <a:chExt cx="796925" cy="908050"/>
          </a:xfrm>
          <a:solidFill>
            <a:schemeClr val="bg1"/>
          </a:solidFill>
        </p:grpSpPr>
        <p:sp>
          <p:nvSpPr>
            <p:cNvPr id="29" name="Freeform 5">
              <a:extLst>
                <a:ext uri="{FF2B5EF4-FFF2-40B4-BE49-F238E27FC236}">
                  <a16:creationId xmlns:a16="http://schemas.microsoft.com/office/drawing/2014/main" id="{A0B2F099-94B7-426D-88ED-E8546EEFDDD1}"/>
                </a:ext>
              </a:extLst>
            </p:cNvPr>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7"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0" name="Freeform 6">
              <a:extLst>
                <a:ext uri="{FF2B5EF4-FFF2-40B4-BE49-F238E27FC236}">
                  <a16:creationId xmlns:a16="http://schemas.microsoft.com/office/drawing/2014/main" id="{BC4712D0-64FB-4FDA-A211-A750374C1D06}"/>
                </a:ext>
              </a:extLst>
            </p:cNvPr>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1" name="Freeform 7">
              <a:extLst>
                <a:ext uri="{FF2B5EF4-FFF2-40B4-BE49-F238E27FC236}">
                  <a16:creationId xmlns:a16="http://schemas.microsoft.com/office/drawing/2014/main" id="{93F2F8A7-349B-4027-A7CB-78A75F160A51}"/>
                </a:ext>
              </a:extLst>
            </p:cNvPr>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2" name="Freeform 8">
              <a:extLst>
                <a:ext uri="{FF2B5EF4-FFF2-40B4-BE49-F238E27FC236}">
                  <a16:creationId xmlns:a16="http://schemas.microsoft.com/office/drawing/2014/main" id="{D2FA11B5-1146-49BB-A22D-AB9AC63737C9}"/>
                </a:ext>
              </a:extLst>
            </p:cNvPr>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3" name="Freeform 9">
              <a:extLst>
                <a:ext uri="{FF2B5EF4-FFF2-40B4-BE49-F238E27FC236}">
                  <a16:creationId xmlns:a16="http://schemas.microsoft.com/office/drawing/2014/main" id="{A27E2537-0665-4123-A3BE-460865A2F855}"/>
                </a:ext>
              </a:extLst>
            </p:cNvPr>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4" name="Freeform 10">
              <a:extLst>
                <a:ext uri="{FF2B5EF4-FFF2-40B4-BE49-F238E27FC236}">
                  <a16:creationId xmlns:a16="http://schemas.microsoft.com/office/drawing/2014/main" id="{9C5AE446-7EC5-4498-ACA4-F81C249DA288}"/>
                </a:ext>
              </a:extLst>
            </p:cNvPr>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5" name="Freeform 11">
              <a:extLst>
                <a:ext uri="{FF2B5EF4-FFF2-40B4-BE49-F238E27FC236}">
                  <a16:creationId xmlns:a16="http://schemas.microsoft.com/office/drawing/2014/main" id="{1D6EFDB7-DA90-4BA3-94AA-B4AD4E436DED}"/>
                </a:ext>
              </a:extLst>
            </p:cNvPr>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sp>
        <p:nvSpPr>
          <p:cNvPr id="36" name="Google Shape;58;p15">
            <a:extLst>
              <a:ext uri="{FF2B5EF4-FFF2-40B4-BE49-F238E27FC236}">
                <a16:creationId xmlns:a16="http://schemas.microsoft.com/office/drawing/2014/main" id="{8BE009C7-D778-4FDC-8BD4-5DB5FFBDBB80}"/>
              </a:ext>
            </a:extLst>
          </p:cNvPr>
          <p:cNvSpPr txBox="1">
            <a:spLocks/>
          </p:cNvSpPr>
          <p:nvPr/>
        </p:nvSpPr>
        <p:spPr>
          <a:xfrm>
            <a:off x="4922017" y="3821394"/>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Final Insights</a:t>
            </a:r>
          </a:p>
        </p:txBody>
      </p:sp>
      <p:grpSp>
        <p:nvGrpSpPr>
          <p:cNvPr id="45" name="Group 44">
            <a:extLst>
              <a:ext uri="{FF2B5EF4-FFF2-40B4-BE49-F238E27FC236}">
                <a16:creationId xmlns:a16="http://schemas.microsoft.com/office/drawing/2014/main" id="{3667E299-529A-4550-94E2-36C6BC70F7FC}"/>
              </a:ext>
            </a:extLst>
          </p:cNvPr>
          <p:cNvGrpSpPr/>
          <p:nvPr/>
        </p:nvGrpSpPr>
        <p:grpSpPr>
          <a:xfrm>
            <a:off x="6130283" y="2650932"/>
            <a:ext cx="1440472" cy="1259822"/>
            <a:chOff x="2437300" y="2768688"/>
            <a:chExt cx="400024" cy="349856"/>
          </a:xfrm>
          <a:solidFill>
            <a:schemeClr val="bg1"/>
          </a:solidFill>
        </p:grpSpPr>
        <p:sp>
          <p:nvSpPr>
            <p:cNvPr id="46" name="Freeform 104">
              <a:extLst>
                <a:ext uri="{FF2B5EF4-FFF2-40B4-BE49-F238E27FC236}">
                  <a16:creationId xmlns:a16="http://schemas.microsoft.com/office/drawing/2014/main" id="{1F410F4F-EAFF-4AAF-B31E-75CAE7D74B45}"/>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47" name="Freeform 105">
              <a:extLst>
                <a:ext uri="{FF2B5EF4-FFF2-40B4-BE49-F238E27FC236}">
                  <a16:creationId xmlns:a16="http://schemas.microsoft.com/office/drawing/2014/main" id="{53CBE6BA-F2FC-4D8C-B334-677ABEF01A29}"/>
                </a:ext>
              </a:extLst>
            </p:cNvPr>
            <p:cNvSpPr>
              <a:spLocks noEditPoints="1"/>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spTree>
    <p:extLst>
      <p:ext uri="{BB962C8B-B14F-4D97-AF65-F5344CB8AC3E}">
        <p14:creationId xmlns:p14="http://schemas.microsoft.com/office/powerpoint/2010/main" val="24594396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2167131" y="1685620"/>
            <a:ext cx="1751400" cy="478951"/>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332814"/>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Contributions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2257018" y="1790498"/>
            <a:ext cx="1571626" cy="276999"/>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Ng Ho Chi</a:t>
            </a:r>
            <a:endParaRPr lang="en-SG" sz="1200" dirty="0">
              <a:latin typeface="Roboto" panose="02000000000000000000" pitchFamily="2" charset="0"/>
              <a:ea typeface="Roboto" panose="02000000000000000000" pitchFamily="2" charset="0"/>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5225469" y="1685620"/>
            <a:ext cx="1751400" cy="478951"/>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315356" y="1790498"/>
            <a:ext cx="1571626" cy="276999"/>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Melissa Ng</a:t>
            </a:r>
            <a:endParaRPr lang="en-SG" sz="1200" dirty="0">
              <a:latin typeface="Roboto" panose="02000000000000000000" pitchFamily="2" charset="0"/>
              <a:ea typeface="Roboto" panose="02000000000000000000" pitchFamily="2" charset="0"/>
            </a:endParaRPr>
          </a:p>
        </p:txBody>
      </p:sp>
      <p:sp>
        <p:nvSpPr>
          <p:cNvPr id="7" name="TextBox 6">
            <a:extLst>
              <a:ext uri="{FF2B5EF4-FFF2-40B4-BE49-F238E27FC236}">
                <a16:creationId xmlns:a16="http://schemas.microsoft.com/office/drawing/2014/main" id="{EAD7015E-E483-E502-799C-7D780866089F}"/>
              </a:ext>
            </a:extLst>
          </p:cNvPr>
          <p:cNvSpPr txBox="1"/>
          <p:nvPr/>
        </p:nvSpPr>
        <p:spPr>
          <a:xfrm>
            <a:off x="2080832" y="2269449"/>
            <a:ext cx="1992404" cy="1754326"/>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rPr>
              <a:t>Motivation Discussion</a:t>
            </a:r>
          </a:p>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rPr>
              <a:t>Data Analysis</a:t>
            </a:r>
          </a:p>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rPr>
              <a:t>Creation of HTML Maps</a:t>
            </a:r>
          </a:p>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rPr>
              <a:t>EDA</a:t>
            </a:r>
          </a:p>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rPr>
              <a:t>Dataset Cleaning</a:t>
            </a:r>
          </a:p>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rPr>
              <a:t>Various Model Training</a:t>
            </a:r>
          </a:p>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rPr>
              <a:t>Model Optimization</a:t>
            </a:r>
          </a:p>
          <a:p>
            <a:pPr marL="171450" indent="-171450">
              <a:buFont typeface="Arial" panose="020B0604020202020204" pitchFamily="34" charset="0"/>
              <a:buChar char="•"/>
            </a:pPr>
            <a:r>
              <a:rPr lang="en-SG" sz="1200" dirty="0">
                <a:latin typeface="Roboto" panose="02000000000000000000" pitchFamily="2" charset="0"/>
                <a:ea typeface="Roboto" panose="02000000000000000000" pitchFamily="2" charset="0"/>
              </a:rPr>
              <a:t>Slides + Animation</a:t>
            </a:r>
          </a:p>
          <a:p>
            <a:pPr marL="171450" indent="-171450">
              <a:buFont typeface="Arial" panose="020B0604020202020204" pitchFamily="34" charset="0"/>
              <a:buChar char="•"/>
            </a:pPr>
            <a:r>
              <a:rPr lang="en-SG" sz="1200" dirty="0">
                <a:latin typeface="Roboto" panose="02000000000000000000" pitchFamily="2" charset="0"/>
                <a:ea typeface="Roboto" panose="02000000000000000000" pitchFamily="2" charset="0"/>
              </a:rPr>
              <a:t>Video + Audio Editing</a:t>
            </a:r>
          </a:p>
        </p:txBody>
      </p:sp>
      <p:sp>
        <p:nvSpPr>
          <p:cNvPr id="8" name="TextBox 7">
            <a:extLst>
              <a:ext uri="{FF2B5EF4-FFF2-40B4-BE49-F238E27FC236}">
                <a16:creationId xmlns:a16="http://schemas.microsoft.com/office/drawing/2014/main" id="{AD6CDA4D-99BF-873B-1297-917A8AA1B7F9}"/>
              </a:ext>
            </a:extLst>
          </p:cNvPr>
          <p:cNvSpPr txBox="1"/>
          <p:nvPr/>
        </p:nvSpPr>
        <p:spPr>
          <a:xfrm>
            <a:off x="5143501" y="2269449"/>
            <a:ext cx="2161307" cy="1754326"/>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rPr>
              <a:t>Motivation Discussion</a:t>
            </a:r>
          </a:p>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rPr>
              <a:t>Data Analysis</a:t>
            </a:r>
          </a:p>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rPr>
              <a:t>EDA</a:t>
            </a:r>
          </a:p>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rPr>
              <a:t>Dataset Cleaning</a:t>
            </a:r>
          </a:p>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rPr>
              <a:t>Various Model Training</a:t>
            </a:r>
          </a:p>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rPr>
              <a:t>BOW + LDA</a:t>
            </a:r>
          </a:p>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rPr>
              <a:t>Model Optimization</a:t>
            </a:r>
          </a:p>
          <a:p>
            <a:pPr marL="171450" indent="-171450">
              <a:buFont typeface="Arial" panose="020B0604020202020204" pitchFamily="34" charset="0"/>
              <a:buChar char="•"/>
            </a:pPr>
            <a:r>
              <a:rPr lang="en-US" sz="1200" dirty="0">
                <a:latin typeface="Roboto" panose="02000000000000000000" pitchFamily="2" charset="0"/>
                <a:ea typeface="Roboto" panose="02000000000000000000" pitchFamily="2" charset="0"/>
              </a:rPr>
              <a:t>Results Evaluation</a:t>
            </a:r>
          </a:p>
          <a:p>
            <a:pPr marL="171450" indent="-171450">
              <a:buFont typeface="Arial" panose="020B0604020202020204" pitchFamily="34" charset="0"/>
              <a:buChar char="•"/>
            </a:pPr>
            <a:r>
              <a:rPr lang="en-SG" sz="1200" dirty="0">
                <a:latin typeface="Roboto" panose="02000000000000000000" pitchFamily="2" charset="0"/>
                <a:ea typeface="Roboto" panose="02000000000000000000" pitchFamily="2" charset="0"/>
              </a:rPr>
              <a:t>Video + Audio Editing</a:t>
            </a:r>
          </a:p>
        </p:txBody>
      </p:sp>
    </p:spTree>
    <p:extLst>
      <p:ext uri="{BB962C8B-B14F-4D97-AF65-F5344CB8AC3E}">
        <p14:creationId xmlns:p14="http://schemas.microsoft.com/office/powerpoint/2010/main" val="5202992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58;p15">
            <a:extLst>
              <a:ext uri="{FF2B5EF4-FFF2-40B4-BE49-F238E27FC236}">
                <a16:creationId xmlns:a16="http://schemas.microsoft.com/office/drawing/2014/main" id="{83C04849-E97D-436F-9A17-CA9BD4FB92E1}"/>
              </a:ext>
            </a:extLst>
          </p:cNvPr>
          <p:cNvSpPr txBox="1">
            <a:spLocks/>
          </p:cNvSpPr>
          <p:nvPr/>
        </p:nvSpPr>
        <p:spPr>
          <a:xfrm>
            <a:off x="915683"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The dataset</a:t>
            </a:r>
          </a:p>
        </p:txBody>
      </p:sp>
      <p:sp>
        <p:nvSpPr>
          <p:cNvPr id="7" name="Google Shape;58;p15">
            <a:extLst>
              <a:ext uri="{FF2B5EF4-FFF2-40B4-BE49-F238E27FC236}">
                <a16:creationId xmlns:a16="http://schemas.microsoft.com/office/drawing/2014/main" id="{890842B3-8D4C-466A-A8AB-0366A4BC0610}"/>
              </a:ext>
            </a:extLst>
          </p:cNvPr>
          <p:cNvSpPr txBox="1">
            <a:spLocks/>
          </p:cNvSpPr>
          <p:nvPr/>
        </p:nvSpPr>
        <p:spPr>
          <a:xfrm>
            <a:off x="5391332"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EDA</a:t>
            </a:r>
          </a:p>
        </p:txBody>
      </p:sp>
      <p:grpSp>
        <p:nvGrpSpPr>
          <p:cNvPr id="8" name="Group 7">
            <a:extLst>
              <a:ext uri="{FF2B5EF4-FFF2-40B4-BE49-F238E27FC236}">
                <a16:creationId xmlns:a16="http://schemas.microsoft.com/office/drawing/2014/main" id="{C9E960C1-A946-4E6C-A2EC-D9976A03E461}"/>
              </a:ext>
            </a:extLst>
          </p:cNvPr>
          <p:cNvGrpSpPr/>
          <p:nvPr/>
        </p:nvGrpSpPr>
        <p:grpSpPr>
          <a:xfrm>
            <a:off x="1982299" y="447675"/>
            <a:ext cx="884624" cy="1010750"/>
            <a:chOff x="9094456" y="1066192"/>
            <a:chExt cx="427164" cy="488067"/>
          </a:xfrm>
          <a:solidFill>
            <a:schemeClr val="bg2">
              <a:lumMod val="75000"/>
            </a:schemeClr>
          </a:solidFill>
        </p:grpSpPr>
        <p:sp>
          <p:nvSpPr>
            <p:cNvPr id="9" name="AutoShape 48">
              <a:extLst>
                <a:ext uri="{FF2B5EF4-FFF2-40B4-BE49-F238E27FC236}">
                  <a16:creationId xmlns:a16="http://schemas.microsoft.com/office/drawing/2014/main" id="{43F8A5ED-89E4-4FD2-A7CC-43569A70FBCA}"/>
                </a:ext>
              </a:extLst>
            </p:cNvPr>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0" name="AutoShape 49">
              <a:extLst>
                <a:ext uri="{FF2B5EF4-FFF2-40B4-BE49-F238E27FC236}">
                  <a16:creationId xmlns:a16="http://schemas.microsoft.com/office/drawing/2014/main" id="{DF590F75-F414-438C-A64B-39F0A79462BB}"/>
                </a:ext>
              </a:extLst>
            </p:cNvPr>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1" name="AutoShape 50">
              <a:extLst>
                <a:ext uri="{FF2B5EF4-FFF2-40B4-BE49-F238E27FC236}">
                  <a16:creationId xmlns:a16="http://schemas.microsoft.com/office/drawing/2014/main" id="{D266276D-0B75-48FD-8415-D0FBF8591D20}"/>
                </a:ext>
              </a:extLst>
            </p:cNvPr>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2" name="AutoShape 51">
              <a:extLst>
                <a:ext uri="{FF2B5EF4-FFF2-40B4-BE49-F238E27FC236}">
                  <a16:creationId xmlns:a16="http://schemas.microsoft.com/office/drawing/2014/main" id="{39F87EAE-0C5C-429B-BDB1-86E18FA2BE2E}"/>
                </a:ext>
              </a:extLst>
            </p:cNvPr>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754BC01A-FDC5-401A-B76C-500C809796A4}"/>
              </a:ext>
            </a:extLst>
          </p:cNvPr>
          <p:cNvGrpSpPr/>
          <p:nvPr/>
        </p:nvGrpSpPr>
        <p:grpSpPr>
          <a:xfrm>
            <a:off x="6202605" y="442864"/>
            <a:ext cx="1010750" cy="1010750"/>
            <a:chOff x="3141697" y="1071199"/>
            <a:chExt cx="488067" cy="488067"/>
          </a:xfrm>
          <a:solidFill>
            <a:schemeClr val="bg1"/>
          </a:solidFill>
        </p:grpSpPr>
        <p:sp>
          <p:nvSpPr>
            <p:cNvPr id="14" name="AutoShape 126">
              <a:extLst>
                <a:ext uri="{FF2B5EF4-FFF2-40B4-BE49-F238E27FC236}">
                  <a16:creationId xmlns:a16="http://schemas.microsoft.com/office/drawing/2014/main" id="{65FCFD3B-EC91-4D8F-BFF8-7CC286AAF9FF}"/>
                </a:ext>
              </a:extLst>
            </p:cNvPr>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5" name="AutoShape 127">
              <a:extLst>
                <a:ext uri="{FF2B5EF4-FFF2-40B4-BE49-F238E27FC236}">
                  <a16:creationId xmlns:a16="http://schemas.microsoft.com/office/drawing/2014/main" id="{4C0AAABE-E0C7-4D86-8695-1D6E60340658}"/>
                </a:ext>
              </a:extLst>
            </p:cNvPr>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grpSp>
      <p:sp>
        <p:nvSpPr>
          <p:cNvPr id="22" name="Google Shape;58;p15">
            <a:extLst>
              <a:ext uri="{FF2B5EF4-FFF2-40B4-BE49-F238E27FC236}">
                <a16:creationId xmlns:a16="http://schemas.microsoft.com/office/drawing/2014/main" id="{E7B96C59-0104-4E5B-8B5D-99522F9EE28D}"/>
              </a:ext>
            </a:extLst>
          </p:cNvPr>
          <p:cNvSpPr txBox="1">
            <a:spLocks/>
          </p:cNvSpPr>
          <p:nvPr/>
        </p:nvSpPr>
        <p:spPr>
          <a:xfrm>
            <a:off x="534738" y="3821395"/>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Machine Learning</a:t>
            </a:r>
          </a:p>
        </p:txBody>
      </p:sp>
      <p:grpSp>
        <p:nvGrpSpPr>
          <p:cNvPr id="28" name="Group 27">
            <a:extLst>
              <a:ext uri="{FF2B5EF4-FFF2-40B4-BE49-F238E27FC236}">
                <a16:creationId xmlns:a16="http://schemas.microsoft.com/office/drawing/2014/main" id="{E158D141-B19F-43FF-BB40-4C884A0DFD4D}"/>
              </a:ext>
            </a:extLst>
          </p:cNvPr>
          <p:cNvGrpSpPr/>
          <p:nvPr/>
        </p:nvGrpSpPr>
        <p:grpSpPr>
          <a:xfrm>
            <a:off x="1893272" y="2650932"/>
            <a:ext cx="1072259" cy="1221776"/>
            <a:chOff x="8196263" y="4981575"/>
            <a:chExt cx="796925" cy="908050"/>
          </a:xfrm>
          <a:solidFill>
            <a:schemeClr val="bg2">
              <a:lumMod val="75000"/>
            </a:schemeClr>
          </a:solidFill>
        </p:grpSpPr>
        <p:sp>
          <p:nvSpPr>
            <p:cNvPr id="29" name="Freeform 5">
              <a:extLst>
                <a:ext uri="{FF2B5EF4-FFF2-40B4-BE49-F238E27FC236}">
                  <a16:creationId xmlns:a16="http://schemas.microsoft.com/office/drawing/2014/main" id="{A0B2F099-94B7-426D-88ED-E8546EEFDDD1}"/>
                </a:ext>
              </a:extLst>
            </p:cNvPr>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7"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0" name="Freeform 6">
              <a:extLst>
                <a:ext uri="{FF2B5EF4-FFF2-40B4-BE49-F238E27FC236}">
                  <a16:creationId xmlns:a16="http://schemas.microsoft.com/office/drawing/2014/main" id="{BC4712D0-64FB-4FDA-A211-A750374C1D06}"/>
                </a:ext>
              </a:extLst>
            </p:cNvPr>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1" name="Freeform 7">
              <a:extLst>
                <a:ext uri="{FF2B5EF4-FFF2-40B4-BE49-F238E27FC236}">
                  <a16:creationId xmlns:a16="http://schemas.microsoft.com/office/drawing/2014/main" id="{93F2F8A7-349B-4027-A7CB-78A75F160A51}"/>
                </a:ext>
              </a:extLst>
            </p:cNvPr>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2" name="Freeform 8">
              <a:extLst>
                <a:ext uri="{FF2B5EF4-FFF2-40B4-BE49-F238E27FC236}">
                  <a16:creationId xmlns:a16="http://schemas.microsoft.com/office/drawing/2014/main" id="{D2FA11B5-1146-49BB-A22D-AB9AC63737C9}"/>
                </a:ext>
              </a:extLst>
            </p:cNvPr>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3" name="Freeform 9">
              <a:extLst>
                <a:ext uri="{FF2B5EF4-FFF2-40B4-BE49-F238E27FC236}">
                  <a16:creationId xmlns:a16="http://schemas.microsoft.com/office/drawing/2014/main" id="{A27E2537-0665-4123-A3BE-460865A2F855}"/>
                </a:ext>
              </a:extLst>
            </p:cNvPr>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4" name="Freeform 10">
              <a:extLst>
                <a:ext uri="{FF2B5EF4-FFF2-40B4-BE49-F238E27FC236}">
                  <a16:creationId xmlns:a16="http://schemas.microsoft.com/office/drawing/2014/main" id="{9C5AE446-7EC5-4498-ACA4-F81C249DA288}"/>
                </a:ext>
              </a:extLst>
            </p:cNvPr>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5" name="Freeform 11">
              <a:extLst>
                <a:ext uri="{FF2B5EF4-FFF2-40B4-BE49-F238E27FC236}">
                  <a16:creationId xmlns:a16="http://schemas.microsoft.com/office/drawing/2014/main" id="{1D6EFDB7-DA90-4BA3-94AA-B4AD4E436DED}"/>
                </a:ext>
              </a:extLst>
            </p:cNvPr>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grpSp>
      <p:sp>
        <p:nvSpPr>
          <p:cNvPr id="36" name="Google Shape;58;p15">
            <a:extLst>
              <a:ext uri="{FF2B5EF4-FFF2-40B4-BE49-F238E27FC236}">
                <a16:creationId xmlns:a16="http://schemas.microsoft.com/office/drawing/2014/main" id="{8BE009C7-D778-4FDC-8BD4-5DB5FFBDBB80}"/>
              </a:ext>
            </a:extLst>
          </p:cNvPr>
          <p:cNvSpPr txBox="1">
            <a:spLocks/>
          </p:cNvSpPr>
          <p:nvPr/>
        </p:nvSpPr>
        <p:spPr>
          <a:xfrm>
            <a:off x="4922017" y="3821394"/>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Final Insights</a:t>
            </a:r>
          </a:p>
        </p:txBody>
      </p:sp>
      <p:grpSp>
        <p:nvGrpSpPr>
          <p:cNvPr id="45" name="Group 44">
            <a:extLst>
              <a:ext uri="{FF2B5EF4-FFF2-40B4-BE49-F238E27FC236}">
                <a16:creationId xmlns:a16="http://schemas.microsoft.com/office/drawing/2014/main" id="{3667E299-529A-4550-94E2-36C6BC70F7FC}"/>
              </a:ext>
            </a:extLst>
          </p:cNvPr>
          <p:cNvGrpSpPr/>
          <p:nvPr/>
        </p:nvGrpSpPr>
        <p:grpSpPr>
          <a:xfrm>
            <a:off x="6130283" y="2650932"/>
            <a:ext cx="1440472" cy="1259822"/>
            <a:chOff x="2437300" y="2768688"/>
            <a:chExt cx="400024" cy="349856"/>
          </a:xfrm>
          <a:solidFill>
            <a:schemeClr val="bg2">
              <a:lumMod val="75000"/>
            </a:schemeClr>
          </a:solidFill>
        </p:grpSpPr>
        <p:sp>
          <p:nvSpPr>
            <p:cNvPr id="46" name="Freeform 104">
              <a:extLst>
                <a:ext uri="{FF2B5EF4-FFF2-40B4-BE49-F238E27FC236}">
                  <a16:creationId xmlns:a16="http://schemas.microsoft.com/office/drawing/2014/main" id="{1F410F4F-EAFF-4AAF-B31E-75CAE7D74B45}"/>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47" name="Freeform 105">
              <a:extLst>
                <a:ext uri="{FF2B5EF4-FFF2-40B4-BE49-F238E27FC236}">
                  <a16:creationId xmlns:a16="http://schemas.microsoft.com/office/drawing/2014/main" id="{53CBE6BA-F2FC-4D8C-B334-677ABEF01A29}"/>
                </a:ext>
              </a:extLst>
            </p:cNvPr>
            <p:cNvSpPr>
              <a:spLocks noEditPoints="1"/>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grpSp>
    </p:spTree>
    <p:extLst>
      <p:ext uri="{BB962C8B-B14F-4D97-AF65-F5344CB8AC3E}">
        <p14:creationId xmlns:p14="http://schemas.microsoft.com/office/powerpoint/2010/main" val="20252171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Statistics &amp; Results Infographics by Slidesgo">
  <a:themeElements>
    <a:clrScheme name="Simple Light">
      <a:dk1>
        <a:srgbClr val="272727"/>
      </a:dk1>
      <a:lt1>
        <a:srgbClr val="FFFFFF"/>
      </a:lt1>
      <a:dk2>
        <a:srgbClr val="595959"/>
      </a:dk2>
      <a:lt2>
        <a:srgbClr val="DDDDDD"/>
      </a:lt2>
      <a:accent1>
        <a:srgbClr val="A4EBFC"/>
      </a:accent1>
      <a:accent2>
        <a:srgbClr val="52DEFF"/>
      </a:accent2>
      <a:accent3>
        <a:srgbClr val="3DC6EF"/>
      </a:accent3>
      <a:accent4>
        <a:srgbClr val="2F91D6"/>
      </a:accent4>
      <a:accent5>
        <a:srgbClr val="0071BC"/>
      </a:accent5>
      <a:accent6>
        <a:srgbClr val="003E78"/>
      </a:accent6>
      <a:hlink>
        <a:srgbClr val="00354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2655</TotalTime>
  <Words>2391</Words>
  <Application>Microsoft Macintosh PowerPoint</Application>
  <PresentationFormat>On-screen Show (16:9)</PresentationFormat>
  <Paragraphs>400</Paragraphs>
  <Slides>80</Slides>
  <Notes>23</Notes>
  <HiddenSlides>0</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80</vt:i4>
      </vt:variant>
    </vt:vector>
  </HeadingPairs>
  <TitlesOfParts>
    <vt:vector size="90" baseType="lpstr">
      <vt:lpstr>Roboto</vt:lpstr>
      <vt:lpstr>Proxima Nova Semibold</vt:lpstr>
      <vt:lpstr>Fira Sans</vt:lpstr>
      <vt:lpstr>Proxima Nova</vt:lpstr>
      <vt:lpstr>Fira Sans Extra Condensed</vt:lpstr>
      <vt:lpstr>Lato Light</vt:lpstr>
      <vt:lpstr>Calibri</vt:lpstr>
      <vt:lpstr>Arial</vt:lpstr>
      <vt:lpstr>Statistics &amp; Results Infographics by Slidesgo</vt:lpstr>
      <vt:lpstr>Slidesgo Final Pages</vt:lpstr>
      <vt:lpstr>Terrorism</vt:lpstr>
      <vt:lpstr>PowerPoint Presentation</vt:lpstr>
      <vt:lpstr>PowerPoint Presentation</vt:lpstr>
      <vt:lpstr>PowerPoint Presentation</vt:lpstr>
      <vt:lpstr>PowerPoint Presentation</vt:lpstr>
      <vt:lpstr>PowerPoint Presentation</vt:lpstr>
      <vt:lpstr>Imbalanced dataset</vt:lpstr>
      <vt:lpstr>PowerPoint Presentation</vt:lpstr>
      <vt:lpstr>PowerPoint Presentation</vt:lpstr>
      <vt:lpstr>First analyse the number of attacks, number of failed attacks, success, percent of successful to get an idea of the feature we are trying to predict – how skewed, distribution etc. - show number of success:fail</vt:lpstr>
      <vt:lpstr>First analyse the number of attacks, number of failed attacks, success, percent of successful to get an idea of the feature we are trying to predict – how skewed, distribution etc. - show number of success:fail</vt:lpstr>
      <vt:lpstr>First analyse the number of attacks, number of failed attacks, success, percent of successful to get an idea of the feature we are trying to predict – how skewed, distribution etc. - show number of success:fail</vt:lpstr>
      <vt:lpstr>First analyse the number of attacks, number of failed attacks, success, percent of successful to get an idea of the feature we are trying to predict – how skewed, distribution etc. - show number of success:fail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preprocessing</vt:lpstr>
      <vt:lpstr>Selection of variables</vt:lpstr>
      <vt:lpstr>Drop missing data, as well as “unknown” - Removing data points with too many unknown/missing data so as to not drop too much of our sample - Remove text data</vt:lpstr>
      <vt:lpstr>Drop missing data, as well as “unknown” - Removing data points with too many unknown/missing data so as to not drop too much of our sample - Remove text data</vt:lpstr>
      <vt:lpstr>To further gather information on dataset, used random forest to select features</vt:lpstr>
      <vt:lpstr>To further gather information on dataset, used random forest to select features</vt:lpstr>
      <vt:lpstr>To further gather information on dataset, used random forest to select features</vt:lpstr>
      <vt:lpstr>After selecting the top features using Random Forest, we cleaned the data again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Motive Column</vt:lpstr>
      <vt:lpstr>Bag-of-Words model + Latent Dirichlet Allocation</vt:lpstr>
      <vt:lpstr>Bag-of-Words model + Latent Dirichlet Allocation</vt:lpstr>
      <vt:lpstr>TF-IDF model + Latent Dirichlet Allocation</vt:lpstr>
      <vt:lpstr>Bag-of-Words model + Latent Dirichlet Allocation</vt:lpstr>
      <vt:lpstr>Summary Column</vt:lpstr>
      <vt:lpstr>Bag-of-Words model</vt:lpstr>
      <vt:lpstr>Machine Learning Models</vt:lpstr>
      <vt:lpstr>Machine Learning Models</vt:lpstr>
      <vt:lpstr>Machine Learning Models</vt:lpstr>
      <vt:lpstr>Machine Learning Models</vt:lpstr>
      <vt:lpstr>Machine Learning Models</vt:lpstr>
      <vt:lpstr>Machine Learning Models</vt:lpstr>
      <vt:lpstr>Boosting Algorithms</vt:lpstr>
      <vt:lpstr>Boosting 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When are attacks successful?</dc:title>
  <cp:lastModifiedBy>#MELISSA NG LI YUN#</cp:lastModifiedBy>
  <cp:revision>15</cp:revision>
  <dcterms:modified xsi:type="dcterms:W3CDTF">2022-04-13T17:33:45Z</dcterms:modified>
</cp:coreProperties>
</file>